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gif" ContentType="image/gif"/>
  <Default Extension="wav" ContentType="audio/unknown"/>
  <Default Extension="mp3" ContentType="audio/unknown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</Types>
</file>

<file path=_rels/.rels><?xml version="1.0" encoding="UTF-8"?>
<Relationships xmlns="http://schemas.openxmlformats.org/package/2006/relationships"><Relationship Id="rId1" Type="http://schemas.openxmlformats.org/officeDocument/2006/relationships/officeDocument" Target="ppt/presentation.xml"></Relationship><Relationship Id="rId2" Type="http://schemas.openxmlformats.org/package/2006/relationships/metadata/core-properties" Target="docProps/core.xml"></Relationship><Relationship Id="rId3" Type="http://schemas.openxmlformats.org/officeDocument/2006/relationships/extended-properties" Target="docProps/app.xml"></Relationship><Relationship Id="rId4" Type="http://schemas.openxmlformats.org/package/2006/relationships/metadata/thumbnail" Target="docProps/thumbnail.jpeg"></Relationship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saveSubsetFonts="1" firstSlideNum="0">
  <p:sldMasterIdLst>
    <p:sldMasterId id="2147486867" r:id="rId12"/>
  </p:sldMasterIdLst>
  <p:notesMasterIdLst>
    <p:notesMasterId r:id="rId14"/>
  </p:notesMasterIdLst>
  <p:sldIdLst>
    <p:sldId id="303" r:id="rId16"/>
    <p:sldId id="314" r:id="rId17"/>
    <p:sldId id="315" r:id="rId18"/>
    <p:sldId id="316" r:id="rId19"/>
    <p:sldId id="317" r:id="rId20"/>
    <p:sldId id="311" r:id="rId21"/>
    <p:sldId id="318" r:id="rId22"/>
    <p:sldId id="305" r:id="rId23"/>
    <p:sldId id="300" r:id="rId24"/>
    <p:sldId id="313" r:id="rId25"/>
    <p:sldId id="325" r:id="rId26"/>
    <p:sldId id="326" r:id="rId27"/>
    <p:sldId id="327" r:id="rId28"/>
    <p:sldId id="328" r:id="rId29"/>
    <p:sldId id="329" r:id="rId30"/>
    <p:sldId id="330" r:id="rId31"/>
    <p:sldId id="331" r:id="rId32"/>
    <p:sldId id="332" r:id="rId33"/>
    <p:sldId id="333" r:id="rId3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</p:extLst>
  </p:showPr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View">
  <p:normalViewPr horzBarState="maximized">
    <p:restoredLeft sz="15987" autoAdjust="0"/>
    <p:restoredTop sz="94660"/>
  </p:normalViewPr>
  <p:slideViewPr>
    <p:cSldViewPr snapToGrid="0" snapToObjects="1">
      <p:cViewPr varScale="1">
        <p:scale>
          <a:sx n="103" d="100"/>
          <a:sy n="103" d="100"/>
        </p:scale>
        <p:origin x="138" y="3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?>
<Relationships xmlns="http://schemas.openxmlformats.org/package/2006/relationships"><Relationship Id="rId1" Type="http://schemas.openxmlformats.org/officeDocument/2006/relationships/tableStyles" Target="tableStyles.xml"></Relationship><Relationship Id="rId12" Type="http://schemas.openxmlformats.org/officeDocument/2006/relationships/slideMaster" Target="slideMasters/slideMaster1.xml"></Relationship><Relationship Id="rId13" Type="http://schemas.openxmlformats.org/officeDocument/2006/relationships/theme" Target="theme/theme1.xml"></Relationship><Relationship Id="rId14" Type="http://schemas.openxmlformats.org/officeDocument/2006/relationships/notesMaster" Target="notesMasters/notesMaster1.xml"></Relationship><Relationship Id="rId16" Type="http://schemas.openxmlformats.org/officeDocument/2006/relationships/slide" Target="slides/slide1.xml"></Relationship><Relationship Id="rId17" Type="http://schemas.openxmlformats.org/officeDocument/2006/relationships/slide" Target="slides/slide2.xml"></Relationship><Relationship Id="rId18" Type="http://schemas.openxmlformats.org/officeDocument/2006/relationships/slide" Target="slides/slide3.xml"></Relationship><Relationship Id="rId19" Type="http://schemas.openxmlformats.org/officeDocument/2006/relationships/slide" Target="slides/slide4.xml"></Relationship><Relationship Id="rId20" Type="http://schemas.openxmlformats.org/officeDocument/2006/relationships/slide" Target="slides/slide5.xml"></Relationship><Relationship Id="rId21" Type="http://schemas.openxmlformats.org/officeDocument/2006/relationships/slide" Target="slides/slide6.xml"></Relationship><Relationship Id="rId22" Type="http://schemas.openxmlformats.org/officeDocument/2006/relationships/slide" Target="slides/slide7.xml"></Relationship><Relationship Id="rId23" Type="http://schemas.openxmlformats.org/officeDocument/2006/relationships/slide" Target="slides/slide8.xml"></Relationship><Relationship Id="rId24" Type="http://schemas.openxmlformats.org/officeDocument/2006/relationships/slide" Target="slides/slide9.xml"></Relationship><Relationship Id="rId25" Type="http://schemas.openxmlformats.org/officeDocument/2006/relationships/slide" Target="slides/slide10.xml"></Relationship><Relationship Id="rId26" Type="http://schemas.openxmlformats.org/officeDocument/2006/relationships/slide" Target="slides/slide11.xml"></Relationship><Relationship Id="rId27" Type="http://schemas.openxmlformats.org/officeDocument/2006/relationships/slide" Target="slides/slide12.xml"></Relationship><Relationship Id="rId28" Type="http://schemas.openxmlformats.org/officeDocument/2006/relationships/slide" Target="slides/slide13.xml"></Relationship><Relationship Id="rId29" Type="http://schemas.openxmlformats.org/officeDocument/2006/relationships/slide" Target="slides/slide14.xml"></Relationship><Relationship Id="rId30" Type="http://schemas.openxmlformats.org/officeDocument/2006/relationships/slide" Target="slides/slide15.xml"></Relationship><Relationship Id="rId31" Type="http://schemas.openxmlformats.org/officeDocument/2006/relationships/slide" Target="slides/slide16.xml"></Relationship><Relationship Id="rId32" Type="http://schemas.openxmlformats.org/officeDocument/2006/relationships/slide" Target="slides/slide17.xml"></Relationship><Relationship Id="rId33" Type="http://schemas.openxmlformats.org/officeDocument/2006/relationships/slide" Target="slides/slide18.xml"></Relationship><Relationship Id="rId34" Type="http://schemas.openxmlformats.org/officeDocument/2006/relationships/slide" Target="slides/slide19.xml"></Relationship><Relationship Id="rId54" Type="http://schemas.openxmlformats.org/officeDocument/2006/relationships/viewProps" Target="viewProps.xml"></Relationship><Relationship Id="rId55" Type="http://schemas.openxmlformats.org/officeDocument/2006/relationships/presProps" Target="presProps.xml"></Relationship></Relationships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2.xml"></Relationship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910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930" y="0"/>
            <a:ext cx="2971800" cy="45910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029AFC-F2AA-465E-8D1C-30F94964FCD4}" type="datetimeFigureOut">
              <a:rPr lang="ko-KR" altLang="en-US" smtClean="0"/>
              <a:t>2020-11-06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ChangeAspect="1" noGrp="1" noRot="1"/>
          </p:cNvSpPr>
          <p:nvPr>
            <p:ph type="sldImg" idx="2"/>
          </p:nvPr>
        </p:nvSpPr>
        <p:spPr>
          <a:xfrm rot="0">
            <a:off x="685800" y="1143000"/>
            <a:ext cx="5487035" cy="308673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530"/>
            <a:ext cx="2971800" cy="45847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930" y="8685530"/>
            <a:ext cx="2971800" cy="45847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8A2456-E6E3-41AC-8761-D73CA8EDE6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9810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1.xml"></Relationship></Relationships>
</file>

<file path=ppt/notesSlides/_rels/notesSlide10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10.xml"></Relationship></Relationships>
</file>

<file path=ppt/notesSlides/_rels/notesSlide11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11.xml"></Relationship></Relationships>
</file>

<file path=ppt/notesSlides/_rels/notesSlide12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12.xml"></Relationship></Relationships>
</file>

<file path=ppt/notesSlides/_rels/notesSlide13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13.xml"></Relationship></Relationships>
</file>

<file path=ppt/notesSlides/_rels/notesSlide14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14.xml"></Relationship></Relationships>
</file>

<file path=ppt/notesSlides/_rels/notesSlide15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15.xml"></Relationship></Relationships>
</file>

<file path=ppt/notesSlides/_rels/notesSlide16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16.xml"></Relationship></Relationships>
</file>

<file path=ppt/notesSlides/_rels/notesSlide17.xml.rels><?xml version="1.0" encoding="UTF-8"?>
<Relationships xmlns="http://schemas.openxmlformats.org/package/2006/relationships"><Relationship Id="rId1" Type="http://schemas.openxmlformats.org/officeDocument/2006/relationships/slide" Target="../slides/slide17.xml"></Relationship><Relationship Id="rId2" Type="http://schemas.openxmlformats.org/officeDocument/2006/relationships/notesMaster" Target="../notesMasters/notesMaster1.xml"></Relationship></Relationships>
</file>

<file path=ppt/notesSlides/_rels/notesSlide18.xml.rels><?xml version="1.0" encoding="UTF-8"?>
<Relationships xmlns="http://schemas.openxmlformats.org/package/2006/relationships"><Relationship Id="rId1" Type="http://schemas.openxmlformats.org/officeDocument/2006/relationships/slide" Target="../slides/slide18.xml"></Relationship><Relationship Id="rId2" Type="http://schemas.openxmlformats.org/officeDocument/2006/relationships/notesMaster" Target="../notesMasters/notesMaster1.xml"></Relationship></Relationships>
</file>

<file path=ppt/notesSlides/_rels/notesSlide19.xml.rels><?xml version="1.0" encoding="UTF-8"?>
<Relationships xmlns="http://schemas.openxmlformats.org/package/2006/relationships"><Relationship Id="rId1" Type="http://schemas.openxmlformats.org/officeDocument/2006/relationships/slide" Target="../slides/slide19.xml"></Relationship><Relationship Id="rId2" Type="http://schemas.openxmlformats.org/officeDocument/2006/relationships/notesMaster" Target="../notesMasters/notesMaster1.xml"></Relationship></Relationships>
</file>

<file path=ppt/notesSlides/_rels/notesSlide2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2.xml"></Relationship></Relationships>
</file>

<file path=ppt/notesSlides/_rels/notesSlide3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3.xml"></Relationship></Relationships>
</file>

<file path=ppt/notesSlides/_rels/notesSlide4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4.xml"></Relationship></Relationships>
</file>

<file path=ppt/notesSlides/_rels/notesSlide5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5.xml"></Relationship></Relationships>
</file>

<file path=ppt/notesSlides/_rels/notesSlide6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6.xml"></Relationship></Relationships>
</file>

<file path=ppt/notesSlides/_rels/notesSlide7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7.xml"></Relationship></Relationships>
</file>

<file path=ppt/notesSlides/_rels/notesSlide8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8.xml"></Relationship></Relationships>
</file>

<file path=ppt/notesSlides/_rels/notesSlide9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9.xml"></Relationship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ChangeAspect="1"/>
          </p:cNvSpPr>
          <p:nvPr>
            <p:ph type="sldImg" idx="2"/>
          </p:nvPr>
        </p:nvSpPr>
        <p:spPr>
          <a:xfrm rot="0">
            <a:off x="685800" y="1143000"/>
            <a:ext cx="5489575" cy="308927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3" name="슬라이드 노트 개체 틀 4"/>
          <p:cNvSpPr txBox="1">
            <a:spLocks/>
          </p:cNvSpPr>
          <p:nvPr>
            <p:ph type="body" idx="3"/>
          </p:nvPr>
        </p:nvSpPr>
        <p:spPr>
          <a:xfrm rot="0">
            <a:off x="685800" y="4400550"/>
            <a:ext cx="5489575" cy="360362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슬라이드 번호 개체 틀 6"/>
          <p:cNvSpPr txBox="1">
            <a:spLocks/>
          </p:cNvSpPr>
          <p:nvPr>
            <p:ph type="sldNum" idx="5"/>
          </p:nvPr>
        </p:nvSpPr>
        <p:spPr>
          <a:xfrm rot="0">
            <a:off x="3884930" y="8685530"/>
            <a:ext cx="2974975" cy="46164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r" latinLnBrk="0">
              <a:buFontTx/>
              <a:buNone/>
              <a:defRPr lang="en-GB" altLang="en-US" sz="12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ChangeAspect="1"/>
          </p:cNvSpPr>
          <p:nvPr>
            <p:ph type="sldImg" idx="2"/>
          </p:nvPr>
        </p:nvSpPr>
        <p:spPr>
          <a:xfrm rot="0">
            <a:off x="685800" y="1143000"/>
            <a:ext cx="5490210" cy="3089910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3" name="슬라이드 노트 개체 틀 4"/>
          <p:cNvSpPr txBox="1">
            <a:spLocks/>
          </p:cNvSpPr>
          <p:nvPr>
            <p:ph type="body" idx="3"/>
          </p:nvPr>
        </p:nvSpPr>
        <p:spPr>
          <a:xfrm rot="0">
            <a:off x="685800" y="4400550"/>
            <a:ext cx="5490210" cy="3604260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슬라이드 번호 개체 틀 6"/>
          <p:cNvSpPr txBox="1">
            <a:spLocks/>
          </p:cNvSpPr>
          <p:nvPr>
            <p:ph type="sldNum" idx="5"/>
          </p:nvPr>
        </p:nvSpPr>
        <p:spPr>
          <a:xfrm rot="0">
            <a:off x="3884930" y="8685530"/>
            <a:ext cx="2975610" cy="462280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r" latinLnBrk="0">
              <a:buFontTx/>
              <a:buNone/>
              <a:defRPr lang="en-GB" altLang="en-US" sz="12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ChangeAspect="1"/>
          </p:cNvSpPr>
          <p:nvPr>
            <p:ph type="sldImg" idx="2"/>
          </p:nvPr>
        </p:nvSpPr>
        <p:spPr>
          <a:xfrm rot="0">
            <a:off x="685800" y="1143000"/>
            <a:ext cx="5492750" cy="3092450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3" name="슬라이드 노트 개체 틀 4"/>
          <p:cNvSpPr txBox="1">
            <a:spLocks/>
          </p:cNvSpPr>
          <p:nvPr>
            <p:ph type="body" idx="3"/>
          </p:nvPr>
        </p:nvSpPr>
        <p:spPr>
          <a:xfrm rot="0">
            <a:off x="685800" y="4400550"/>
            <a:ext cx="5492750" cy="3606800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슬라이드 번호 개체 틀 6"/>
          <p:cNvSpPr txBox="1">
            <a:spLocks/>
          </p:cNvSpPr>
          <p:nvPr>
            <p:ph type="sldNum" idx="5"/>
          </p:nvPr>
        </p:nvSpPr>
        <p:spPr>
          <a:xfrm rot="0">
            <a:off x="3884930" y="8685530"/>
            <a:ext cx="2978150" cy="464820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r" latinLnBrk="0">
              <a:buFontTx/>
              <a:buNone/>
              <a:defRPr lang="en-GB" altLang="en-US" sz="12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ChangeAspect="1"/>
          </p:cNvSpPr>
          <p:nvPr>
            <p:ph type="sldImg" idx="2"/>
          </p:nvPr>
        </p:nvSpPr>
        <p:spPr>
          <a:xfrm rot="0">
            <a:off x="685800" y="1143000"/>
            <a:ext cx="5493385" cy="309308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3" name="슬라이드 노트 개체 틀 4"/>
          <p:cNvSpPr txBox="1">
            <a:spLocks/>
          </p:cNvSpPr>
          <p:nvPr>
            <p:ph type="body" idx="3"/>
          </p:nvPr>
        </p:nvSpPr>
        <p:spPr>
          <a:xfrm rot="0">
            <a:off x="685800" y="4400550"/>
            <a:ext cx="5493385" cy="360743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슬라이드 번호 개체 틀 6"/>
          <p:cNvSpPr txBox="1">
            <a:spLocks/>
          </p:cNvSpPr>
          <p:nvPr>
            <p:ph type="sldNum" idx="5"/>
          </p:nvPr>
        </p:nvSpPr>
        <p:spPr>
          <a:xfrm rot="0">
            <a:off x="3884930" y="8685530"/>
            <a:ext cx="2978785" cy="46545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r" latinLnBrk="0">
              <a:buFontTx/>
              <a:buNone/>
              <a:defRPr lang="en-GB" altLang="en-US" sz="12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ChangeAspect="1"/>
          </p:cNvSpPr>
          <p:nvPr>
            <p:ph type="sldImg" idx="2"/>
          </p:nvPr>
        </p:nvSpPr>
        <p:spPr>
          <a:xfrm rot="0">
            <a:off x="685800" y="1143000"/>
            <a:ext cx="5494020" cy="3093720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3" name="슬라이드 노트 개체 틀 4"/>
          <p:cNvSpPr txBox="1">
            <a:spLocks/>
          </p:cNvSpPr>
          <p:nvPr>
            <p:ph type="body" idx="3"/>
          </p:nvPr>
        </p:nvSpPr>
        <p:spPr>
          <a:xfrm rot="0">
            <a:off x="685800" y="4400550"/>
            <a:ext cx="5494020" cy="3608070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슬라이드 번호 개체 틀 6"/>
          <p:cNvSpPr txBox="1">
            <a:spLocks/>
          </p:cNvSpPr>
          <p:nvPr>
            <p:ph type="sldNum" idx="5"/>
          </p:nvPr>
        </p:nvSpPr>
        <p:spPr>
          <a:xfrm rot="0">
            <a:off x="3884930" y="8685530"/>
            <a:ext cx="2979420" cy="466090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r" latinLnBrk="0">
              <a:buFontTx/>
              <a:buNone/>
              <a:defRPr lang="en-GB" altLang="en-US" sz="12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ChangeAspect="1"/>
          </p:cNvSpPr>
          <p:nvPr>
            <p:ph type="sldImg" idx="2"/>
          </p:nvPr>
        </p:nvSpPr>
        <p:spPr>
          <a:xfrm rot="0">
            <a:off x="685800" y="1143000"/>
            <a:ext cx="5494020" cy="3093720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3" name="슬라이드 노트 개체 틀 4"/>
          <p:cNvSpPr txBox="1">
            <a:spLocks/>
          </p:cNvSpPr>
          <p:nvPr>
            <p:ph type="body" idx="3"/>
          </p:nvPr>
        </p:nvSpPr>
        <p:spPr>
          <a:xfrm rot="0">
            <a:off x="685800" y="4400550"/>
            <a:ext cx="5494020" cy="3608070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슬라이드 번호 개체 틀 6"/>
          <p:cNvSpPr txBox="1">
            <a:spLocks/>
          </p:cNvSpPr>
          <p:nvPr>
            <p:ph type="sldNum" idx="5"/>
          </p:nvPr>
        </p:nvSpPr>
        <p:spPr>
          <a:xfrm rot="0">
            <a:off x="3884930" y="8685530"/>
            <a:ext cx="2979420" cy="466090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r" latinLnBrk="0">
              <a:buFontTx/>
              <a:buNone/>
              <a:defRPr lang="en-GB" altLang="en-US" sz="12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ChangeAspect="1"/>
          </p:cNvSpPr>
          <p:nvPr>
            <p:ph type="sldImg" idx="2"/>
          </p:nvPr>
        </p:nvSpPr>
        <p:spPr>
          <a:xfrm rot="0">
            <a:off x="685800" y="1143000"/>
            <a:ext cx="5494020" cy="3093720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3" name="슬라이드 노트 개체 틀 4"/>
          <p:cNvSpPr txBox="1">
            <a:spLocks/>
          </p:cNvSpPr>
          <p:nvPr>
            <p:ph type="body" idx="3"/>
          </p:nvPr>
        </p:nvSpPr>
        <p:spPr>
          <a:xfrm rot="0">
            <a:off x="685800" y="4400550"/>
            <a:ext cx="5494020" cy="3608070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슬라이드 번호 개체 틀 6"/>
          <p:cNvSpPr txBox="1">
            <a:spLocks/>
          </p:cNvSpPr>
          <p:nvPr>
            <p:ph type="sldNum" idx="5"/>
          </p:nvPr>
        </p:nvSpPr>
        <p:spPr>
          <a:xfrm rot="0">
            <a:off x="3884930" y="8685530"/>
            <a:ext cx="2979420" cy="466090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r" latinLnBrk="0">
              <a:buFontTx/>
              <a:buNone/>
              <a:defRPr lang="en-GB" altLang="en-US" sz="12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ChangeAspect="1"/>
          </p:cNvSpPr>
          <p:nvPr>
            <p:ph type="sldImg" idx="2"/>
          </p:nvPr>
        </p:nvSpPr>
        <p:spPr>
          <a:xfrm rot="0">
            <a:off x="685800" y="1143000"/>
            <a:ext cx="5494020" cy="3093720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3" name="슬라이드 노트 개체 틀 4"/>
          <p:cNvSpPr txBox="1">
            <a:spLocks/>
          </p:cNvSpPr>
          <p:nvPr>
            <p:ph type="body" idx="3"/>
          </p:nvPr>
        </p:nvSpPr>
        <p:spPr>
          <a:xfrm rot="0">
            <a:off x="685800" y="4400550"/>
            <a:ext cx="5494020" cy="3608070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슬라이드 번호 개체 틀 6"/>
          <p:cNvSpPr txBox="1">
            <a:spLocks/>
          </p:cNvSpPr>
          <p:nvPr>
            <p:ph type="sldNum" idx="5"/>
          </p:nvPr>
        </p:nvSpPr>
        <p:spPr>
          <a:xfrm rot="0">
            <a:off x="3884930" y="8685530"/>
            <a:ext cx="2979420" cy="466090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r" latinLnBrk="0">
              <a:buFontTx/>
              <a:buNone/>
              <a:defRPr lang="en-GB" altLang="en-US" sz="12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ChangeAspect="1"/>
          </p:cNvSpPr>
          <p:nvPr>
            <p:ph type="sldImg" idx="2"/>
          </p:nvPr>
        </p:nvSpPr>
        <p:spPr>
          <a:xfrm rot="0">
            <a:off x="685800" y="1143000"/>
            <a:ext cx="5494655" cy="309435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3" name="슬라이드 노트 개체 틀 4"/>
          <p:cNvSpPr txBox="1">
            <a:spLocks/>
          </p:cNvSpPr>
          <p:nvPr>
            <p:ph type="body" idx="3"/>
          </p:nvPr>
        </p:nvSpPr>
        <p:spPr>
          <a:xfrm rot="0">
            <a:off x="685800" y="4400550"/>
            <a:ext cx="5494655" cy="360870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슬라이드 번호 개체 틀 6"/>
          <p:cNvSpPr txBox="1">
            <a:spLocks/>
          </p:cNvSpPr>
          <p:nvPr>
            <p:ph type="sldNum" idx="5"/>
          </p:nvPr>
        </p:nvSpPr>
        <p:spPr>
          <a:xfrm rot="0">
            <a:off x="3884930" y="8685530"/>
            <a:ext cx="2980055" cy="46672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r" latinLnBrk="0">
              <a:buFontTx/>
              <a:buNone/>
              <a:defRPr lang="en-GB" altLang="en-US" sz="12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ChangeAspect="1"/>
          </p:cNvSpPr>
          <p:nvPr>
            <p:ph type="sldImg" idx="2"/>
          </p:nvPr>
        </p:nvSpPr>
        <p:spPr>
          <a:xfrm rot="0">
            <a:off x="685800" y="1143000"/>
            <a:ext cx="5494655" cy="309435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3" name="슬라이드 노트 개체 틀 4"/>
          <p:cNvSpPr txBox="1">
            <a:spLocks/>
          </p:cNvSpPr>
          <p:nvPr>
            <p:ph type="body" idx="3"/>
          </p:nvPr>
        </p:nvSpPr>
        <p:spPr>
          <a:xfrm rot="0">
            <a:off x="685800" y="4400550"/>
            <a:ext cx="5494655" cy="360870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슬라이드 번호 개체 틀 6"/>
          <p:cNvSpPr txBox="1">
            <a:spLocks/>
          </p:cNvSpPr>
          <p:nvPr>
            <p:ph type="sldNum" idx="5"/>
          </p:nvPr>
        </p:nvSpPr>
        <p:spPr>
          <a:xfrm rot="0">
            <a:off x="3884930" y="8685530"/>
            <a:ext cx="2980055" cy="46672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r" latinLnBrk="0">
              <a:buFontTx/>
              <a:buNone/>
              <a:defRPr lang="en-GB" altLang="en-US" sz="12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ChangeAspect="1"/>
          </p:cNvSpPr>
          <p:nvPr>
            <p:ph type="sldImg" idx="2"/>
          </p:nvPr>
        </p:nvSpPr>
        <p:spPr>
          <a:xfrm rot="0">
            <a:off x="685800" y="1143000"/>
            <a:ext cx="5494655" cy="309435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3" name="슬라이드 노트 개체 틀 4"/>
          <p:cNvSpPr txBox="1">
            <a:spLocks/>
          </p:cNvSpPr>
          <p:nvPr>
            <p:ph type="body" idx="3"/>
          </p:nvPr>
        </p:nvSpPr>
        <p:spPr>
          <a:xfrm rot="0">
            <a:off x="685800" y="4400550"/>
            <a:ext cx="5494655" cy="360870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슬라이드 번호 개체 틀 6"/>
          <p:cNvSpPr txBox="1">
            <a:spLocks/>
          </p:cNvSpPr>
          <p:nvPr>
            <p:ph type="sldNum" idx="5"/>
          </p:nvPr>
        </p:nvSpPr>
        <p:spPr>
          <a:xfrm rot="0">
            <a:off x="3884930" y="8685530"/>
            <a:ext cx="2980055" cy="46672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r" latinLnBrk="0">
              <a:buFontTx/>
              <a:buNone/>
              <a:defRPr lang="en-GB" altLang="en-US" sz="12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ChangeAspect="1"/>
          </p:cNvSpPr>
          <p:nvPr>
            <p:ph type="sldImg" idx="2"/>
          </p:nvPr>
        </p:nvSpPr>
        <p:spPr>
          <a:xfrm rot="0">
            <a:off x="685800" y="1143000"/>
            <a:ext cx="5490845" cy="309054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3" name="슬라이드 노트 개체 틀 4"/>
          <p:cNvSpPr txBox="1">
            <a:spLocks/>
          </p:cNvSpPr>
          <p:nvPr>
            <p:ph type="body" idx="3"/>
          </p:nvPr>
        </p:nvSpPr>
        <p:spPr>
          <a:xfrm rot="0">
            <a:off x="685800" y="4400550"/>
            <a:ext cx="5490845" cy="360489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슬라이드 번호 개체 틀 6"/>
          <p:cNvSpPr txBox="1">
            <a:spLocks/>
          </p:cNvSpPr>
          <p:nvPr>
            <p:ph type="sldNum" idx="5"/>
          </p:nvPr>
        </p:nvSpPr>
        <p:spPr>
          <a:xfrm rot="0">
            <a:off x="3884930" y="8685530"/>
            <a:ext cx="2976245" cy="46291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r" latinLnBrk="0">
              <a:buFontTx/>
              <a:buNone/>
              <a:defRPr lang="en-GB" altLang="en-US" sz="12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ChangeAspect="1"/>
          </p:cNvSpPr>
          <p:nvPr>
            <p:ph type="sldImg" idx="2"/>
          </p:nvPr>
        </p:nvSpPr>
        <p:spPr>
          <a:xfrm rot="0">
            <a:off x="685800" y="1143000"/>
            <a:ext cx="5490845" cy="309054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3" name="슬라이드 노트 개체 틀 4"/>
          <p:cNvSpPr txBox="1">
            <a:spLocks/>
          </p:cNvSpPr>
          <p:nvPr>
            <p:ph type="body" idx="3"/>
          </p:nvPr>
        </p:nvSpPr>
        <p:spPr>
          <a:xfrm rot="0">
            <a:off x="685800" y="4400550"/>
            <a:ext cx="5490845" cy="360489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슬라이드 번호 개체 틀 6"/>
          <p:cNvSpPr txBox="1">
            <a:spLocks/>
          </p:cNvSpPr>
          <p:nvPr>
            <p:ph type="sldNum" idx="5"/>
          </p:nvPr>
        </p:nvSpPr>
        <p:spPr>
          <a:xfrm rot="0">
            <a:off x="3884930" y="8685530"/>
            <a:ext cx="2976245" cy="46291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r" latinLnBrk="0">
              <a:buFontTx/>
              <a:buNone/>
              <a:defRPr lang="en-GB" altLang="en-US" sz="12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ChangeAspect="1"/>
          </p:cNvSpPr>
          <p:nvPr>
            <p:ph type="sldImg" idx="2"/>
          </p:nvPr>
        </p:nvSpPr>
        <p:spPr>
          <a:xfrm rot="0">
            <a:off x="685800" y="1143000"/>
            <a:ext cx="5490845" cy="309054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3" name="슬라이드 노트 개체 틀 4"/>
          <p:cNvSpPr txBox="1">
            <a:spLocks/>
          </p:cNvSpPr>
          <p:nvPr>
            <p:ph type="body" idx="3"/>
          </p:nvPr>
        </p:nvSpPr>
        <p:spPr>
          <a:xfrm rot="0">
            <a:off x="685800" y="4400550"/>
            <a:ext cx="5490845" cy="360489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슬라이드 번호 개체 틀 6"/>
          <p:cNvSpPr txBox="1">
            <a:spLocks/>
          </p:cNvSpPr>
          <p:nvPr>
            <p:ph type="sldNum" idx="5"/>
          </p:nvPr>
        </p:nvSpPr>
        <p:spPr>
          <a:xfrm rot="0">
            <a:off x="3884930" y="8685530"/>
            <a:ext cx="2976245" cy="46291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r" latinLnBrk="0">
              <a:buFontTx/>
              <a:buNone/>
              <a:defRPr lang="en-GB" altLang="en-US" sz="12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ChangeAspect="1"/>
          </p:cNvSpPr>
          <p:nvPr>
            <p:ph type="sldImg" idx="2"/>
          </p:nvPr>
        </p:nvSpPr>
        <p:spPr>
          <a:xfrm rot="0">
            <a:off x="685800" y="1143000"/>
            <a:ext cx="5490845" cy="309054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3" name="슬라이드 노트 개체 틀 4"/>
          <p:cNvSpPr txBox="1">
            <a:spLocks/>
          </p:cNvSpPr>
          <p:nvPr>
            <p:ph type="body" idx="3"/>
          </p:nvPr>
        </p:nvSpPr>
        <p:spPr>
          <a:xfrm rot="0">
            <a:off x="685800" y="4400550"/>
            <a:ext cx="5490845" cy="360489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슬라이드 번호 개체 틀 6"/>
          <p:cNvSpPr txBox="1">
            <a:spLocks/>
          </p:cNvSpPr>
          <p:nvPr>
            <p:ph type="sldNum" idx="5"/>
          </p:nvPr>
        </p:nvSpPr>
        <p:spPr>
          <a:xfrm rot="0">
            <a:off x="3884930" y="8685530"/>
            <a:ext cx="2976245" cy="46291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r" latinLnBrk="0">
              <a:buFontTx/>
              <a:buNone/>
              <a:defRPr lang="en-GB" altLang="en-US" sz="12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ChangeAspect="1"/>
          </p:cNvSpPr>
          <p:nvPr>
            <p:ph type="sldImg" idx="2"/>
          </p:nvPr>
        </p:nvSpPr>
        <p:spPr>
          <a:xfrm rot="0">
            <a:off x="685800" y="1143000"/>
            <a:ext cx="5492115" cy="309181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3" name="슬라이드 노트 개체 틀 4"/>
          <p:cNvSpPr txBox="1">
            <a:spLocks/>
          </p:cNvSpPr>
          <p:nvPr>
            <p:ph type="body" idx="3"/>
          </p:nvPr>
        </p:nvSpPr>
        <p:spPr>
          <a:xfrm rot="0">
            <a:off x="685800" y="4400550"/>
            <a:ext cx="5492115" cy="360616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슬라이드 번호 개체 틀 6"/>
          <p:cNvSpPr txBox="1">
            <a:spLocks/>
          </p:cNvSpPr>
          <p:nvPr>
            <p:ph type="sldNum" idx="5"/>
          </p:nvPr>
        </p:nvSpPr>
        <p:spPr>
          <a:xfrm rot="0">
            <a:off x="3884930" y="8685530"/>
            <a:ext cx="2977515" cy="46418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r" latinLnBrk="0">
              <a:buFontTx/>
              <a:buNone/>
              <a:defRPr lang="en-GB" altLang="en-US" sz="12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ChangeAspect="1"/>
          </p:cNvSpPr>
          <p:nvPr>
            <p:ph type="sldImg" idx="2"/>
          </p:nvPr>
        </p:nvSpPr>
        <p:spPr>
          <a:xfrm rot="0">
            <a:off x="685800" y="1143000"/>
            <a:ext cx="5490845" cy="309054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3" name="슬라이드 노트 개체 틀 4"/>
          <p:cNvSpPr txBox="1">
            <a:spLocks/>
          </p:cNvSpPr>
          <p:nvPr>
            <p:ph type="body" idx="3"/>
          </p:nvPr>
        </p:nvSpPr>
        <p:spPr>
          <a:xfrm rot="0">
            <a:off x="685800" y="4400550"/>
            <a:ext cx="5490845" cy="360489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슬라이드 번호 개체 틀 6"/>
          <p:cNvSpPr txBox="1">
            <a:spLocks/>
          </p:cNvSpPr>
          <p:nvPr>
            <p:ph type="sldNum" idx="5"/>
          </p:nvPr>
        </p:nvSpPr>
        <p:spPr>
          <a:xfrm rot="0">
            <a:off x="3884930" y="8685530"/>
            <a:ext cx="2976245" cy="46291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r" latinLnBrk="0">
              <a:buFontTx/>
              <a:buNone/>
              <a:defRPr lang="en-GB" altLang="en-US" sz="12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ChangeAspect="1"/>
          </p:cNvSpPr>
          <p:nvPr>
            <p:ph type="sldImg" idx="2"/>
          </p:nvPr>
        </p:nvSpPr>
        <p:spPr>
          <a:xfrm rot="0">
            <a:off x="685800" y="1143000"/>
            <a:ext cx="5490845" cy="309054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3" name="슬라이드 노트 개체 틀 4"/>
          <p:cNvSpPr txBox="1">
            <a:spLocks/>
          </p:cNvSpPr>
          <p:nvPr>
            <p:ph type="body" idx="3"/>
          </p:nvPr>
        </p:nvSpPr>
        <p:spPr>
          <a:xfrm rot="0">
            <a:off x="685800" y="4400550"/>
            <a:ext cx="5490845" cy="360489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슬라이드 번호 개체 틀 6"/>
          <p:cNvSpPr txBox="1">
            <a:spLocks/>
          </p:cNvSpPr>
          <p:nvPr>
            <p:ph type="sldNum" idx="5"/>
          </p:nvPr>
        </p:nvSpPr>
        <p:spPr>
          <a:xfrm rot="0">
            <a:off x="3884930" y="8685530"/>
            <a:ext cx="2976245" cy="46291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r" latinLnBrk="0">
              <a:buFontTx/>
              <a:buNone/>
              <a:defRPr lang="en-GB" altLang="en-US" sz="12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ChangeAspect="1"/>
          </p:cNvSpPr>
          <p:nvPr>
            <p:ph type="sldImg" idx="2"/>
          </p:nvPr>
        </p:nvSpPr>
        <p:spPr>
          <a:xfrm rot="0">
            <a:off x="685800" y="1143000"/>
            <a:ext cx="5490845" cy="309054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3" name="슬라이드 노트 개체 틀 4"/>
          <p:cNvSpPr txBox="1">
            <a:spLocks/>
          </p:cNvSpPr>
          <p:nvPr>
            <p:ph type="body" idx="3"/>
          </p:nvPr>
        </p:nvSpPr>
        <p:spPr>
          <a:xfrm rot="0">
            <a:off x="685800" y="4400550"/>
            <a:ext cx="5490845" cy="360489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슬라이드 번호 개체 틀 6"/>
          <p:cNvSpPr txBox="1">
            <a:spLocks/>
          </p:cNvSpPr>
          <p:nvPr>
            <p:ph type="sldNum" idx="5"/>
          </p:nvPr>
        </p:nvSpPr>
        <p:spPr>
          <a:xfrm rot="0">
            <a:off x="3884930" y="8685530"/>
            <a:ext cx="2976245" cy="46291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r" latinLnBrk="0">
              <a:buFontTx/>
              <a:buNone/>
              <a:defRPr lang="en-GB" altLang="en-US" sz="12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slideLayouts/_rels/slideLayout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10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4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5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6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7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8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9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도형 9"/>
          <p:cNvSpPr>
            <a:spLocks/>
          </p:cNvSpPr>
          <p:nvPr/>
        </p:nvSpPr>
        <p:spPr>
          <a:xfrm rot="0">
            <a:off x="865505" y="0"/>
            <a:ext cx="3240405" cy="2616835"/>
          </a:xfrm>
          <a:prstGeom prst="parallelogram">
            <a:avLst>
              <a:gd name="adj" fmla="val 99461"/>
            </a:avLst>
          </a:prstGeom>
          <a:solidFill>
            <a:srgbClr val="B0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2" name="Title 1"/>
          <p:cNvSpPr txBox="1">
            <a:spLocks noGrp="1"/>
          </p:cNvSpPr>
          <p:nvPr>
            <p:ph type="ctrTitle"/>
          </p:nvPr>
        </p:nvSpPr>
        <p:spPr>
          <a:xfrm rot="0">
            <a:off x="2362200" y="2072005"/>
            <a:ext cx="6410960" cy="66103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>
            <a:lvl1pPr marL="0" indent="0" algn="l" fontAlgn="auto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0" indent="0" algn="l" fontAlgn="auto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3300" cap="none" b="0">
                <a:solidFill>
                  <a:schemeClr val="bg1"/>
                </a:solidFill>
                <a:latin typeface="맑은 고딕" charset="0"/>
                <a:ea typeface="맑은 고딕" charset="0"/>
              </a:rPr>
              <a:t>제목을 입력하십시오</a:t>
            </a:r>
          </a:p>
        </p:txBody>
      </p:sp>
      <p:sp>
        <p:nvSpPr>
          <p:cNvPr id="3" name="Subtitle 2"/>
          <p:cNvSpPr txBox="1">
            <a:spLocks noGrp="1"/>
          </p:cNvSpPr>
          <p:nvPr>
            <p:ph type="subTitle" idx="1"/>
          </p:nvPr>
        </p:nvSpPr>
        <p:spPr>
          <a:xfrm rot="0">
            <a:off x="2365375" y="2823845"/>
            <a:ext cx="5058410" cy="56134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>
            <a:lvl1pPr marL="0" indent="0" algn="l" fontAlgn="auto" defTabSz="91440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0" indent="0" algn="l" fontAlgn="auto" defTabSz="91440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1800" cap="none" b="0">
                <a:solidFill>
                  <a:schemeClr val="bg1"/>
                </a:solidFill>
                <a:latin typeface="맑은 고딕" charset="0"/>
                <a:ea typeface="맑은 고딕" charset="0"/>
              </a:rPr>
              <a:t>부제목을 입력하십시오</a:t>
            </a:r>
          </a:p>
        </p:txBody>
      </p:sp>
      <p:cxnSp>
        <p:nvCxnSpPr>
          <p:cNvPr id="7" name="도형 6"/>
          <p:cNvCxnSpPr/>
          <p:nvPr/>
        </p:nvCxnSpPr>
        <p:spPr>
          <a:xfrm rot="0" flipV="1">
            <a:off x="4822825" y="1353820"/>
            <a:ext cx="7348855" cy="5511800"/>
          </a:xfrm>
          <a:prstGeom prst="line"/>
          <a:ln w="2540" cap="flat" cmpd="sng">
            <a:solidFill>
              <a:schemeClr val="tx1">
                <a:lumMod val="65000"/>
                <a:lumOff val="35000"/>
                <a:alpha val="10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8" name="도형 7"/>
          <p:cNvCxnSpPr/>
          <p:nvPr/>
        </p:nvCxnSpPr>
        <p:spPr>
          <a:xfrm rot="0" flipV="1">
            <a:off x="10467340" y="4727575"/>
            <a:ext cx="1727200" cy="1295400"/>
          </a:xfrm>
          <a:prstGeom prst="line"/>
          <a:ln w="2540" cap="flat" cmpd="sng">
            <a:solidFill>
              <a:schemeClr val="tx1">
                <a:lumMod val="65000"/>
                <a:lumOff val="35000"/>
                <a:alpha val="10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9" name="도형 8"/>
          <p:cNvCxnSpPr/>
          <p:nvPr/>
        </p:nvCxnSpPr>
        <p:spPr>
          <a:xfrm rot="0" flipV="1">
            <a:off x="17145" y="4399280"/>
            <a:ext cx="3289300" cy="2466975"/>
          </a:xfrm>
          <a:prstGeom prst="line"/>
          <a:ln w="2540" cap="flat" cmpd="sng">
            <a:solidFill>
              <a:srgbClr val="C00000">
                <a:alpha val="100000"/>
              </a:srgb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sp>
        <p:nvSpPr>
          <p:cNvPr id="11" name="날짜 개체 틀 10"/>
          <p:cNvSpPr txBox="1">
            <a:spLocks noGrp="1"/>
          </p:cNvSpPr>
          <p:nvPr>
            <p:ph type="dt" idx="11"/>
          </p:nvPr>
        </p:nvSpPr>
        <p:spPr>
          <a:xfrm rot="0">
            <a:off x="1034415" y="6356350"/>
            <a:ext cx="27457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2020-11-14</a:t>
            </a:fld>
          </a:p>
        </p:txBody>
      </p:sp>
      <p:sp>
        <p:nvSpPr>
          <p:cNvPr id="12" name="바닥글 개체 틀 11"/>
          <p:cNvSpPr txBox="1">
            <a:spLocks noGrp="1"/>
          </p:cNvSpPr>
          <p:nvPr>
            <p:ph type="ftr" idx="12"/>
          </p:nvPr>
        </p:nvSpPr>
        <p:spPr>
          <a:xfrm rot="0">
            <a:off x="4176395" y="6356350"/>
            <a:ext cx="41173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13" name="슬라이드 번호 개체 틀 12"/>
          <p:cNvSpPr txBox="1">
            <a:spLocks noGrp="1"/>
          </p:cNvSpPr>
          <p:nvPr>
            <p:ph type="sldNum" idx="12"/>
          </p:nvPr>
        </p:nvSpPr>
        <p:spPr>
          <a:xfrm rot="0">
            <a:off x="8610600" y="6356350"/>
            <a:ext cx="27457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800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도형 8"/>
          <p:cNvSpPr>
            <a:spLocks/>
          </p:cNvSpPr>
          <p:nvPr/>
        </p:nvSpPr>
        <p:spPr>
          <a:xfrm rot="0">
            <a:off x="153035" y="0"/>
            <a:ext cx="1440815" cy="1118235"/>
          </a:xfrm>
          <a:prstGeom prst="parallelogram">
            <a:avLst>
              <a:gd name="adj" fmla="val 99461"/>
            </a:avLst>
          </a:prstGeom>
          <a:solidFill>
            <a:srgbClr val="C0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cxnSp>
        <p:nvCxnSpPr>
          <p:cNvPr id="7" name="도형 6"/>
          <p:cNvCxnSpPr/>
          <p:nvPr/>
        </p:nvCxnSpPr>
        <p:spPr>
          <a:xfrm rot="0" flipV="1">
            <a:off x="9808845" y="5441315"/>
            <a:ext cx="1908175" cy="1431290"/>
          </a:xfrm>
          <a:prstGeom prst="line"/>
          <a:ln w="2540" cap="flat" cmpd="sng">
            <a:solidFill>
              <a:schemeClr val="bg1">
                <a:lumMod val="65000"/>
                <a:lumOff val="0"/>
                <a:alpha val="10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sp>
        <p:nvSpPr>
          <p:cNvPr id="3" name="Vertical Text Placeholder 2"/>
          <p:cNvSpPr txBox="1">
            <a:spLocks noGrp="1"/>
          </p:cNvSpPr>
          <p:nvPr>
            <p:ph type="body" orient="vert" idx="1"/>
          </p:nvPr>
        </p:nvSpPr>
        <p:spPr>
          <a:xfrm rot="0">
            <a:off x="1028700" y="1816100"/>
            <a:ext cx="10327640" cy="4353560"/>
          </a:xfrm>
          <a:prstGeom prst="rect"/>
        </p:spPr>
        <p:txBody>
          <a:bodyPr wrap="square" lIns="91440" tIns="45720" rIns="91440" bIns="45720" numCol="1" vert="eaVert" anchor="t">
            <a:normAutofit fontScale="100000" lnSpcReduction="0"/>
          </a:bodyPr>
          <a:lstStyle>
            <a:lvl1pPr marL="2057400" indent="-228600" algn="l" fontAlgn="auto" defTabSz="914400" eaLnBrk="0" latin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228600" indent="-228600" algn="l" fontAlgn="auto" defTabSz="914400" eaLnBrk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텍스트를 입력하십시오</a:t>
            </a:r>
          </a:p>
          <a:p>
            <a:pPr marL="228600" indent="-228600" algn="l" fontAlgn="auto" defTabSz="914400" eaLnBrk="0" latinLnBrk="0" lvl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둘째 수준</a:t>
            </a:r>
          </a:p>
          <a:p>
            <a:pPr marL="228600" indent="-228600" algn="l" fontAlgn="auto" defTabSz="914400" eaLnBrk="0" latinLnBrk="0" lvl="2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셋째 수준</a:t>
            </a:r>
          </a:p>
          <a:p>
            <a:pPr marL="228600" indent="-228600" algn="l" fontAlgn="auto" defTabSz="914400" eaLnBrk="0" latinLnBrk="0" lvl="3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넷째 수준</a:t>
            </a:r>
          </a:p>
          <a:p>
            <a:pPr marL="228600" indent="-228600" algn="l" fontAlgn="auto" defTabSz="914400" eaLnBrk="0" latinLnBrk="0" lvl="4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9" name="텍스트 개체 틀 8"/>
          <p:cNvSpPr txBox="1">
            <a:spLocks noGrp="1"/>
          </p:cNvSpPr>
          <p:nvPr>
            <p:ph type="title" idx="14"/>
          </p:nvPr>
        </p:nvSpPr>
        <p:spPr>
          <a:xfrm rot="0">
            <a:off x="1049655" y="745490"/>
            <a:ext cx="10305415" cy="52324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>
            <a:lvl1pPr marL="0" indent="0" algn="l" fontAlgn="auto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0" indent="0" algn="l" fontAlgn="auto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cap="none" b="1">
                <a:latin typeface="맑은 고딕" charset="0"/>
                <a:ea typeface="맑은 고딕" charset="0"/>
              </a:rPr>
              <a:t>제목을 입력하십시오</a:t>
            </a:r>
          </a:p>
        </p:txBody>
      </p:sp>
      <p:sp>
        <p:nvSpPr>
          <p:cNvPr id="10" name="날짜 개체 틀 9"/>
          <p:cNvSpPr txBox="1">
            <a:spLocks noGrp="1"/>
          </p:cNvSpPr>
          <p:nvPr>
            <p:ph type="dt" idx="15"/>
          </p:nvPr>
        </p:nvSpPr>
        <p:spPr>
          <a:xfrm rot="0">
            <a:off x="1034415" y="6356350"/>
            <a:ext cx="27457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2020-11-14</a:t>
            </a:fld>
          </a:p>
        </p:txBody>
      </p:sp>
      <p:sp>
        <p:nvSpPr>
          <p:cNvPr id="11" name="바닥글 개체 틀 10"/>
          <p:cNvSpPr txBox="1">
            <a:spLocks noGrp="1"/>
          </p:cNvSpPr>
          <p:nvPr>
            <p:ph type="ftr" idx="16"/>
          </p:nvPr>
        </p:nvSpPr>
        <p:spPr>
          <a:xfrm rot="0">
            <a:off x="4176395" y="6356350"/>
            <a:ext cx="41173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12" name="슬라이드 번호 개체 틀 11"/>
          <p:cNvSpPr txBox="1">
            <a:spLocks noGrp="1"/>
          </p:cNvSpPr>
          <p:nvPr>
            <p:ph type="sldNum" idx="12"/>
          </p:nvPr>
        </p:nvSpPr>
        <p:spPr>
          <a:xfrm rot="0">
            <a:off x="8610600" y="6356350"/>
            <a:ext cx="27457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800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도형 6"/>
          <p:cNvCxnSpPr/>
          <p:nvPr/>
        </p:nvCxnSpPr>
        <p:spPr>
          <a:xfrm rot="0" flipV="1">
            <a:off x="10291445" y="-635"/>
            <a:ext cx="1908175" cy="1431290"/>
          </a:xfrm>
          <a:prstGeom prst="line"/>
          <a:ln w="2540" cap="flat" cmpd="sng">
            <a:solidFill>
              <a:schemeClr val="bg1">
                <a:lumMod val="65000"/>
                <a:lumOff val="0"/>
                <a:alpha val="10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8" name="도형 7"/>
          <p:cNvCxnSpPr/>
          <p:nvPr/>
        </p:nvCxnSpPr>
        <p:spPr>
          <a:xfrm rot="0" flipV="1">
            <a:off x="-15875" y="2140585"/>
            <a:ext cx="3455035" cy="2591435"/>
          </a:xfrm>
          <a:prstGeom prst="line"/>
          <a:ln w="2540" cap="flat" cmpd="sng">
            <a:solidFill>
              <a:srgbClr val="C00000">
                <a:alpha val="100000"/>
              </a:srgb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sp>
        <p:nvSpPr>
          <p:cNvPr id="9" name="도형 8"/>
          <p:cNvSpPr>
            <a:spLocks/>
          </p:cNvSpPr>
          <p:nvPr/>
        </p:nvSpPr>
        <p:spPr>
          <a:xfrm rot="0">
            <a:off x="741045" y="0"/>
            <a:ext cx="2160905" cy="1655445"/>
          </a:xfrm>
          <a:prstGeom prst="parallelogram">
            <a:avLst>
              <a:gd name="adj" fmla="val 99461"/>
            </a:avLst>
          </a:prstGeom>
          <a:solidFill>
            <a:srgbClr val="C0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 rot="0">
            <a:off x="1953895" y="1312545"/>
            <a:ext cx="7397750" cy="47180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>
            <a:lvl1pPr marL="0" indent="0" algn="l" fontAlgn="auto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0" indent="0" algn="l" fontAlgn="auto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cap="none" b="1">
                <a:latin typeface="맑은 고딕" charset="0"/>
                <a:ea typeface="맑은 고딕" charset="0"/>
              </a:rPr>
              <a:t>제목을 입력하십시오</a:t>
            </a:r>
          </a:p>
        </p:txBody>
      </p:sp>
      <p:sp>
        <p:nvSpPr>
          <p:cNvPr id="3" name="Content Placeholder 2"/>
          <p:cNvSpPr txBox="1">
            <a:spLocks noGrp="1"/>
          </p:cNvSpPr>
          <p:nvPr>
            <p:ph type="obj" idx="1"/>
          </p:nvPr>
        </p:nvSpPr>
        <p:spPr>
          <a:xfrm rot="0">
            <a:off x="3510280" y="2135505"/>
            <a:ext cx="7989570" cy="382016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>
            <a:lvl1pPr marL="2057400" indent="-228600" algn="l" fontAlgn="auto" defTabSz="914400" latin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228600" indent="-228600" algn="l" fontAlgn="auto" defTabSz="91440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800" cap="none" b="0">
                <a:latin typeface="맑은 고딕" charset="0"/>
                <a:ea typeface="맑은 고딕" charset="0"/>
              </a:rPr>
              <a:t>텍스트를 입력하십시오</a:t>
            </a:r>
          </a:p>
          <a:p>
            <a:pPr marL="228600" indent="-228600" algn="l" fontAlgn="auto" defTabSz="914400" latinLnBrk="0" lvl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800" cap="none" b="0">
                <a:latin typeface="맑은 고딕" charset="0"/>
                <a:ea typeface="맑은 고딕" charset="0"/>
              </a:rPr>
              <a:t>둘째 수준</a:t>
            </a:r>
          </a:p>
          <a:p>
            <a:pPr marL="228600" indent="-228600" algn="l" fontAlgn="auto" defTabSz="914400" latinLnBrk="0" lvl="2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800" cap="none" b="0">
                <a:latin typeface="맑은 고딕" charset="0"/>
                <a:ea typeface="맑은 고딕" charset="0"/>
              </a:rPr>
              <a:t>셋째 수준</a:t>
            </a:r>
          </a:p>
          <a:p>
            <a:pPr marL="228600" indent="-228600" algn="l" fontAlgn="auto" defTabSz="914400" latinLnBrk="0" lvl="3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800" cap="none" b="0">
                <a:latin typeface="맑은 고딕" charset="0"/>
                <a:ea typeface="맑은 고딕" charset="0"/>
              </a:rPr>
              <a:t>넷째 수준</a:t>
            </a:r>
          </a:p>
          <a:p>
            <a:pPr marL="228600" indent="-228600" algn="l" fontAlgn="auto" defTabSz="914400" latinLnBrk="0" lvl="4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800" cap="none" b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10" name="날짜 개체 틀 9"/>
          <p:cNvSpPr txBox="1">
            <a:spLocks noGrp="1"/>
          </p:cNvSpPr>
          <p:nvPr>
            <p:ph type="dt" idx="11"/>
          </p:nvPr>
        </p:nvSpPr>
        <p:spPr>
          <a:xfrm rot="0">
            <a:off x="1034415" y="6356350"/>
            <a:ext cx="27457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2020-11-14</a:t>
            </a:fld>
          </a:p>
        </p:txBody>
      </p:sp>
      <p:sp>
        <p:nvSpPr>
          <p:cNvPr id="11" name="바닥글 개체 틀 10"/>
          <p:cNvSpPr txBox="1">
            <a:spLocks noGrp="1"/>
          </p:cNvSpPr>
          <p:nvPr>
            <p:ph type="ftr" idx="12"/>
          </p:nvPr>
        </p:nvSpPr>
        <p:spPr>
          <a:xfrm rot="0">
            <a:off x="4176395" y="6356350"/>
            <a:ext cx="41173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12" name="슬라이드 번호 개체 틀 11"/>
          <p:cNvSpPr txBox="1">
            <a:spLocks noGrp="1"/>
          </p:cNvSpPr>
          <p:nvPr>
            <p:ph type="sldNum" idx="12"/>
          </p:nvPr>
        </p:nvSpPr>
        <p:spPr>
          <a:xfrm rot="0">
            <a:off x="8610600" y="6356350"/>
            <a:ext cx="27457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800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 rot="0">
            <a:off x="1039495" y="1428750"/>
            <a:ext cx="10310495" cy="4545965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>
            <a:lvl1pPr marL="0" indent="0" algn="l" fontAlgn="auto" defTabSz="914400" eaLnBrk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0" indent="0" algn="l" fontAlgn="auto" defTabSz="914400" eaLnBrk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1400" cap="none" b="0">
                <a:solidFill>
                  <a:schemeClr val="tx1"/>
                </a:solidFill>
                <a:latin typeface="맑은 고딕" charset="0"/>
                <a:ea typeface="맑은 고딕" charset="0"/>
              </a:rPr>
              <a:t>텍스트를 입력하십시오</a:t>
            </a:r>
          </a:p>
        </p:txBody>
      </p:sp>
      <p:sp>
        <p:nvSpPr>
          <p:cNvPr id="10" name="날짜 개체 틀 9"/>
          <p:cNvSpPr txBox="1">
            <a:spLocks noGrp="1"/>
          </p:cNvSpPr>
          <p:nvPr>
            <p:ph type="dt" idx="11"/>
          </p:nvPr>
        </p:nvSpPr>
        <p:spPr>
          <a:xfrm rot="0">
            <a:off x="1034415" y="6356350"/>
            <a:ext cx="27457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2020-11-14</a:t>
            </a:fld>
          </a:p>
        </p:txBody>
      </p:sp>
      <p:sp>
        <p:nvSpPr>
          <p:cNvPr id="11" name="바닥글 개체 틀 10"/>
          <p:cNvSpPr txBox="1">
            <a:spLocks noGrp="1"/>
          </p:cNvSpPr>
          <p:nvPr>
            <p:ph type="ftr" idx="12"/>
          </p:nvPr>
        </p:nvSpPr>
        <p:spPr>
          <a:xfrm rot="0">
            <a:off x="4176395" y="6356350"/>
            <a:ext cx="41173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12" name="슬라이드 번호 개체 틀 11"/>
          <p:cNvSpPr txBox="1">
            <a:spLocks noGrp="1"/>
          </p:cNvSpPr>
          <p:nvPr>
            <p:ph type="sldNum" idx="12"/>
          </p:nvPr>
        </p:nvSpPr>
        <p:spPr>
          <a:xfrm rot="0">
            <a:off x="8610600" y="6356350"/>
            <a:ext cx="27457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800"/>
              <a:t>‹#›</a:t>
            </a:fld>
          </a:p>
        </p:txBody>
      </p:sp>
      <p:sp>
        <p:nvSpPr>
          <p:cNvPr id="13" name="도형 12"/>
          <p:cNvSpPr>
            <a:spLocks/>
          </p:cNvSpPr>
          <p:nvPr/>
        </p:nvSpPr>
        <p:spPr>
          <a:xfrm rot="0">
            <a:off x="153035" y="0"/>
            <a:ext cx="1440815" cy="1118870"/>
          </a:xfrm>
          <a:prstGeom prst="parallelogram">
            <a:avLst>
              <a:gd name="adj" fmla="val 99461"/>
            </a:avLst>
          </a:prstGeom>
          <a:solidFill>
            <a:srgbClr val="C0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14" name="텍스트 개체 틀 13"/>
          <p:cNvSpPr txBox="1">
            <a:spLocks noGrp="1"/>
          </p:cNvSpPr>
          <p:nvPr>
            <p:ph type="title" idx="14"/>
          </p:nvPr>
        </p:nvSpPr>
        <p:spPr>
          <a:xfrm rot="0">
            <a:off x="1049655" y="745490"/>
            <a:ext cx="10306050" cy="52387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>
            <a:lvl1pPr marL="0" indent="0" algn="l" fontAlgn="auto" defTabSz="914400" eaLnBrk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0" indent="0" algn="l" fontAlgn="auto" defTabSz="914400" eaLnBrk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cap="none" b="1">
                <a:latin typeface="맑은 고딕" charset="0"/>
                <a:ea typeface="맑은 고딕" charset="0"/>
              </a:rPr>
              <a:t>제목을 입력하십시오</a:t>
            </a:r>
          </a:p>
        </p:txBody>
      </p:sp>
      <p:cxnSp>
        <p:nvCxnSpPr>
          <p:cNvPr id="15" name="도형 14"/>
          <p:cNvCxnSpPr/>
          <p:nvPr/>
        </p:nvCxnSpPr>
        <p:spPr>
          <a:xfrm rot="0" flipV="1">
            <a:off x="9808845" y="5441315"/>
            <a:ext cx="1908810" cy="1431925"/>
          </a:xfrm>
          <a:prstGeom prst="line"/>
          <a:ln w="2540" cap="flat" cmpd="sng">
            <a:solidFill>
              <a:schemeClr val="bg1">
                <a:lumMod val="65000"/>
                <a:lumOff val="0"/>
                <a:alpha val="10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도형 7"/>
          <p:cNvCxnSpPr/>
          <p:nvPr/>
        </p:nvCxnSpPr>
        <p:spPr>
          <a:xfrm rot="0" flipV="1">
            <a:off x="9808845" y="5441315"/>
            <a:ext cx="1908175" cy="1431290"/>
          </a:xfrm>
          <a:prstGeom prst="line"/>
          <a:ln w="2540" cap="flat" cmpd="sng">
            <a:solidFill>
              <a:schemeClr val="bg1">
                <a:lumMod val="65000"/>
                <a:lumOff val="0"/>
                <a:alpha val="10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sp>
        <p:nvSpPr>
          <p:cNvPr id="9" name="도형 8"/>
          <p:cNvSpPr>
            <a:spLocks/>
          </p:cNvSpPr>
          <p:nvPr/>
        </p:nvSpPr>
        <p:spPr>
          <a:xfrm rot="0">
            <a:off x="153035" y="0"/>
            <a:ext cx="1440815" cy="1118235"/>
          </a:xfrm>
          <a:prstGeom prst="parallelogram">
            <a:avLst>
              <a:gd name="adj" fmla="val 99461"/>
            </a:avLst>
          </a:prstGeom>
          <a:solidFill>
            <a:srgbClr val="C0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 rot="0">
            <a:off x="1049655" y="745490"/>
            <a:ext cx="10305415" cy="52324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>
            <a:lvl1pPr marL="0" indent="0" algn="l" fontAlgn="auto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0" indent="0" algn="l" fontAlgn="auto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cap="none" b="1">
                <a:latin typeface="맑은 고딕" charset="0"/>
                <a:ea typeface="맑은 고딕" charset="0"/>
              </a:rPr>
              <a:t>제목을 입력하십시오</a:t>
            </a:r>
          </a:p>
        </p:txBody>
      </p:sp>
      <p:sp>
        <p:nvSpPr>
          <p:cNvPr id="3" name="Content Placeholder 2"/>
          <p:cNvSpPr txBox="1">
            <a:spLocks noGrp="1"/>
          </p:cNvSpPr>
          <p:nvPr>
            <p:ph type="obj" sz="half" idx="1"/>
          </p:nvPr>
        </p:nvSpPr>
        <p:spPr>
          <a:xfrm rot="0">
            <a:off x="1049655" y="1825625"/>
            <a:ext cx="5177790" cy="435356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>
            <a:lvl1pPr marL="2057400" indent="-228600" algn="l" fontAlgn="auto" defTabSz="914400" eaLnBrk="0" latin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228600" indent="-228600" algn="l" fontAlgn="auto" defTabSz="914400" eaLnBrk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800" cap="none" b="0">
                <a:latin typeface="맑은 고딕" charset="0"/>
                <a:ea typeface="맑은 고딕" charset="0"/>
              </a:rPr>
              <a:t>텍스트를 입력하십시오</a:t>
            </a:r>
          </a:p>
          <a:p>
            <a:pPr marL="228600" indent="-228600" algn="l" fontAlgn="auto" defTabSz="914400" eaLnBrk="0" latinLnBrk="0" lvl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800" cap="none" b="0">
                <a:latin typeface="맑은 고딕" charset="0"/>
                <a:ea typeface="맑은 고딕" charset="0"/>
              </a:rPr>
              <a:t>둘째 수준</a:t>
            </a:r>
          </a:p>
          <a:p>
            <a:pPr marL="228600" indent="-228600" algn="l" fontAlgn="auto" defTabSz="914400" eaLnBrk="0" latinLnBrk="0" lvl="2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800" cap="none" b="0">
                <a:latin typeface="맑은 고딕" charset="0"/>
                <a:ea typeface="맑은 고딕" charset="0"/>
              </a:rPr>
              <a:t>셋째 수준</a:t>
            </a:r>
          </a:p>
          <a:p>
            <a:pPr marL="228600" indent="-228600" algn="l" fontAlgn="auto" defTabSz="914400" eaLnBrk="0" latinLnBrk="0" lvl="3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800" cap="none" b="0">
                <a:latin typeface="맑은 고딕" charset="0"/>
                <a:ea typeface="맑은 고딕" charset="0"/>
              </a:rPr>
              <a:t>넷째 수준</a:t>
            </a:r>
          </a:p>
          <a:p>
            <a:pPr marL="228600" indent="-228600" algn="l" fontAlgn="auto" defTabSz="914400" eaLnBrk="0" latinLnBrk="0" lvl="4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800" cap="none" b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Content Placeholder 3"/>
          <p:cNvSpPr txBox="1">
            <a:spLocks noGrp="1"/>
          </p:cNvSpPr>
          <p:nvPr>
            <p:ph type="obj" sz="half" idx="2"/>
          </p:nvPr>
        </p:nvSpPr>
        <p:spPr>
          <a:xfrm rot="0">
            <a:off x="6309995" y="1825625"/>
            <a:ext cx="5045710" cy="4353560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>
            <a:lvl1pPr marL="2057400" indent="-228600" algn="l" fontAlgn="auto" defTabSz="914400" eaLnBrk="0" latin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228600" indent="-228600" algn="l" fontAlgn="auto" defTabSz="914400" eaLnBrk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800" cap="none" b="0">
                <a:latin typeface="맑은 고딕" charset="0"/>
                <a:ea typeface="맑은 고딕" charset="0"/>
              </a:rPr>
              <a:t>텍스트를 입력하십시오</a:t>
            </a:r>
          </a:p>
          <a:p>
            <a:pPr marL="228600" indent="-228600" algn="l" fontAlgn="auto" defTabSz="914400" eaLnBrk="0" latinLnBrk="0" lvl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800" cap="none" b="0">
                <a:latin typeface="맑은 고딕" charset="0"/>
                <a:ea typeface="맑은 고딕" charset="0"/>
              </a:rPr>
              <a:t>둘째 수준</a:t>
            </a:r>
          </a:p>
          <a:p>
            <a:pPr marL="228600" indent="-228600" algn="l" fontAlgn="auto" defTabSz="914400" eaLnBrk="0" latinLnBrk="0" lvl="2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800" cap="none" b="0">
                <a:latin typeface="맑은 고딕" charset="0"/>
                <a:ea typeface="맑은 고딕" charset="0"/>
              </a:rPr>
              <a:t>셋째 수준</a:t>
            </a:r>
          </a:p>
          <a:p>
            <a:pPr marL="228600" indent="-228600" algn="l" fontAlgn="auto" defTabSz="914400" eaLnBrk="0" latinLnBrk="0" lvl="3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800" cap="none" b="0">
                <a:latin typeface="맑은 고딕" charset="0"/>
                <a:ea typeface="맑은 고딕" charset="0"/>
              </a:rPr>
              <a:t>넷째 수준</a:t>
            </a:r>
          </a:p>
          <a:p>
            <a:pPr marL="228600" indent="-228600" algn="l" fontAlgn="auto" defTabSz="914400" eaLnBrk="0" latinLnBrk="0" lvl="4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800" cap="none" b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Date Placeholder 4"/>
          <p:cNvSpPr txBox="1">
            <a:spLocks noGrp="1"/>
          </p:cNvSpPr>
          <p:nvPr>
            <p:ph type="dt" sz="half" idx="10"/>
          </p:nvPr>
        </p:nvSpPr>
        <p:spPr>
          <a:xfrm rot="0">
            <a:off x="1034415" y="6356350"/>
            <a:ext cx="27457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2020-11-14</a:t>
            </a:fld>
          </a:p>
        </p:txBody>
      </p:sp>
      <p:sp>
        <p:nvSpPr>
          <p:cNvPr id="6" name="Footer Placeholder 5"/>
          <p:cNvSpPr txBox="1">
            <a:spLocks noGrp="1"/>
          </p:cNvSpPr>
          <p:nvPr>
            <p:ph type="ftr" sz="quarter" idx="11"/>
          </p:nvPr>
        </p:nvSpPr>
        <p:spPr>
          <a:xfrm rot="0">
            <a:off x="4176395" y="6356350"/>
            <a:ext cx="41173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12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800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도형 8"/>
          <p:cNvSpPr>
            <a:spLocks/>
          </p:cNvSpPr>
          <p:nvPr/>
        </p:nvSpPr>
        <p:spPr>
          <a:xfrm rot="0">
            <a:off x="153035" y="0"/>
            <a:ext cx="1440815" cy="1118235"/>
          </a:xfrm>
          <a:prstGeom prst="parallelogram">
            <a:avLst>
              <a:gd name="adj" fmla="val 99461"/>
            </a:avLst>
          </a:prstGeom>
          <a:solidFill>
            <a:srgbClr val="C0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b="0">
              <a:latin typeface="맑은 고딕" charset="0"/>
              <a:ea typeface="맑은 고딕" charset="0"/>
            </a:endParaRPr>
          </a:p>
        </p:txBody>
      </p:sp>
      <p:cxnSp>
        <p:nvCxnSpPr>
          <p:cNvPr id="10" name="도형 9"/>
          <p:cNvCxnSpPr/>
          <p:nvPr/>
        </p:nvCxnSpPr>
        <p:spPr>
          <a:xfrm rot="0" flipV="1">
            <a:off x="9808845" y="5441315"/>
            <a:ext cx="1908175" cy="1431290"/>
          </a:xfrm>
          <a:prstGeom prst="line"/>
          <a:ln w="2540" cap="flat" cmpd="sng">
            <a:solidFill>
              <a:schemeClr val="bg1">
                <a:lumMod val="65000"/>
                <a:lumOff val="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 rot="0">
            <a:off x="1061085" y="1681480"/>
            <a:ext cx="5045075" cy="82550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>
            <a:lvl1pPr marL="0" indent="0" algn="l" fontAlgn="auto" defTabSz="914400" eaLnBrk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0" indent="0" algn="l" fontAlgn="auto" defTabSz="914400" eaLnBrk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1800" cap="none" b="1">
                <a:latin typeface="맑은 고딕" charset="0"/>
                <a:ea typeface="맑은 고딕" charset="0"/>
              </a:rPr>
              <a:t>텍스트를 입력하십시오</a:t>
            </a:r>
          </a:p>
        </p:txBody>
      </p:sp>
      <p:sp>
        <p:nvSpPr>
          <p:cNvPr id="4" name="Content Placeholder 3"/>
          <p:cNvSpPr txBox="1">
            <a:spLocks noGrp="1"/>
          </p:cNvSpPr>
          <p:nvPr>
            <p:ph type="obj" sz="half" idx="2"/>
          </p:nvPr>
        </p:nvSpPr>
        <p:spPr>
          <a:xfrm rot="0">
            <a:off x="1061085" y="2505075"/>
            <a:ext cx="5045075" cy="3686810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>
            <a:lvl1pPr marL="2057400" indent="-228600" algn="l" fontAlgn="auto" defTabSz="914400" eaLnBrk="0" latin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228600" indent="-228600" algn="l" fontAlgn="auto" defTabSz="914400" eaLnBrk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텍스트를 입력하십시오</a:t>
            </a:r>
          </a:p>
          <a:p>
            <a:pPr marL="228600" indent="-228600" algn="l" fontAlgn="auto" defTabSz="914400" eaLnBrk="0" latinLnBrk="0" lvl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둘째 수준</a:t>
            </a:r>
          </a:p>
          <a:p>
            <a:pPr marL="228600" indent="-228600" algn="l" fontAlgn="auto" defTabSz="914400" eaLnBrk="0" latinLnBrk="0" lvl="2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셋째 수준</a:t>
            </a:r>
          </a:p>
          <a:p>
            <a:pPr marL="228600" indent="-228600" algn="l" fontAlgn="auto" defTabSz="914400" eaLnBrk="0" latinLnBrk="0" lvl="3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넷째 수준</a:t>
            </a:r>
          </a:p>
          <a:p>
            <a:pPr marL="228600" indent="-228600" algn="l" fontAlgn="auto" defTabSz="914400" eaLnBrk="0" latinLnBrk="0" lvl="4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Text Placeholder 4"/>
          <p:cNvSpPr txBox="1">
            <a:spLocks noGrp="1"/>
          </p:cNvSpPr>
          <p:nvPr>
            <p:ph type="body" sz="quarter" idx="3"/>
          </p:nvPr>
        </p:nvSpPr>
        <p:spPr>
          <a:xfrm rot="0">
            <a:off x="6276340" y="1681480"/>
            <a:ext cx="5081270" cy="82550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>
            <a:lvl1pPr marL="0" indent="0" algn="l" fontAlgn="auto" defTabSz="914400" eaLnBrk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0" indent="0" algn="l" fontAlgn="auto" defTabSz="914400" eaLnBrk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1800" cap="none" b="1">
                <a:latin typeface="맑은 고딕" charset="0"/>
                <a:ea typeface="맑은 고딕" charset="0"/>
              </a:rPr>
              <a:t>텍스트를 입력하십시오</a:t>
            </a:r>
          </a:p>
        </p:txBody>
      </p:sp>
      <p:sp>
        <p:nvSpPr>
          <p:cNvPr id="6" name="Content Placeholder 5"/>
          <p:cNvSpPr txBox="1">
            <a:spLocks noGrp="1"/>
          </p:cNvSpPr>
          <p:nvPr>
            <p:ph type="obj" sz="quarter" idx="4"/>
          </p:nvPr>
        </p:nvSpPr>
        <p:spPr>
          <a:xfrm rot="0">
            <a:off x="6276340" y="2505075"/>
            <a:ext cx="5081270" cy="3686810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>
            <a:lvl1pPr marL="2057400" indent="-228600" algn="l" fontAlgn="auto" defTabSz="914400" eaLnBrk="0" latin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228600" indent="-228600" algn="l" fontAlgn="auto" defTabSz="914400" eaLnBrk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텍스트를 입력하십시오</a:t>
            </a:r>
          </a:p>
          <a:p>
            <a:pPr marL="228600" indent="-228600" algn="l" fontAlgn="auto" defTabSz="914400" eaLnBrk="0" latinLnBrk="0" lvl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둘째 수준</a:t>
            </a:r>
          </a:p>
          <a:p>
            <a:pPr marL="228600" indent="-228600" algn="l" fontAlgn="auto" defTabSz="914400" eaLnBrk="0" latinLnBrk="0" lvl="2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셋째 수준</a:t>
            </a:r>
          </a:p>
          <a:p>
            <a:pPr marL="228600" indent="-228600" algn="l" fontAlgn="auto" defTabSz="914400" eaLnBrk="0" latinLnBrk="0" lvl="3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넷째 수준</a:t>
            </a:r>
          </a:p>
          <a:p>
            <a:pPr marL="228600" indent="-228600" algn="l" fontAlgn="auto" defTabSz="914400" eaLnBrk="0" latinLnBrk="0" lvl="4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12" name="텍스트 개체 틀 11"/>
          <p:cNvSpPr txBox="1">
            <a:spLocks noGrp="1"/>
          </p:cNvSpPr>
          <p:nvPr>
            <p:ph type="title" idx="13"/>
          </p:nvPr>
        </p:nvSpPr>
        <p:spPr>
          <a:xfrm rot="0">
            <a:off x="1049655" y="745490"/>
            <a:ext cx="10305415" cy="52324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>
            <a:lvl1pPr marL="0" indent="0" algn="l" fontAlgn="auto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0" indent="0" algn="l" fontAlgn="auto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cap="none" b="1">
                <a:latin typeface="맑은 고딕" charset="0"/>
                <a:ea typeface="맑은 고딕" charset="0"/>
              </a:rPr>
              <a:t>제목을 입력하십시오</a:t>
            </a:r>
          </a:p>
        </p:txBody>
      </p:sp>
      <p:sp>
        <p:nvSpPr>
          <p:cNvPr id="13" name="날짜 개체 틀 12"/>
          <p:cNvSpPr txBox="1">
            <a:spLocks noGrp="1"/>
          </p:cNvSpPr>
          <p:nvPr>
            <p:ph type="dt" idx="14"/>
          </p:nvPr>
        </p:nvSpPr>
        <p:spPr>
          <a:xfrm rot="0">
            <a:off x="1034415" y="6356350"/>
            <a:ext cx="27457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2020-11-14</a:t>
            </a:fld>
          </a:p>
        </p:txBody>
      </p:sp>
      <p:sp>
        <p:nvSpPr>
          <p:cNvPr id="14" name="바닥글 개체 틀 13"/>
          <p:cNvSpPr txBox="1">
            <a:spLocks noGrp="1"/>
          </p:cNvSpPr>
          <p:nvPr>
            <p:ph type="ftr" idx="15"/>
          </p:nvPr>
        </p:nvSpPr>
        <p:spPr>
          <a:xfrm rot="0">
            <a:off x="4176395" y="6356350"/>
            <a:ext cx="41173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15" name="슬라이드 번호 개체 틀 14"/>
          <p:cNvSpPr txBox="1">
            <a:spLocks noGrp="1"/>
          </p:cNvSpPr>
          <p:nvPr>
            <p:ph type="sldNum" idx="12"/>
          </p:nvPr>
        </p:nvSpPr>
        <p:spPr>
          <a:xfrm rot="0">
            <a:off x="8610600" y="6356350"/>
            <a:ext cx="27457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800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도형 8"/>
          <p:cNvSpPr>
            <a:spLocks/>
          </p:cNvSpPr>
          <p:nvPr/>
        </p:nvSpPr>
        <p:spPr>
          <a:xfrm rot="0">
            <a:off x="153035" y="0"/>
            <a:ext cx="1440815" cy="1118235"/>
          </a:xfrm>
          <a:prstGeom prst="parallelogram">
            <a:avLst>
              <a:gd name="adj" fmla="val 99461"/>
            </a:avLst>
          </a:prstGeom>
          <a:solidFill>
            <a:srgbClr val="C0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cxnSp>
        <p:nvCxnSpPr>
          <p:cNvPr id="6" name="도형 5"/>
          <p:cNvCxnSpPr/>
          <p:nvPr/>
        </p:nvCxnSpPr>
        <p:spPr>
          <a:xfrm rot="0" flipV="1">
            <a:off x="9808845" y="5441315"/>
            <a:ext cx="1908175" cy="1431290"/>
          </a:xfrm>
          <a:prstGeom prst="line"/>
          <a:ln w="2540" cap="flat" cmpd="sng">
            <a:solidFill>
              <a:schemeClr val="bg1">
                <a:lumMod val="65000"/>
                <a:lumOff val="0"/>
                <a:alpha val="10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sp>
        <p:nvSpPr>
          <p:cNvPr id="8" name="텍스트 개체 틀 7"/>
          <p:cNvSpPr txBox="1">
            <a:spLocks noGrp="1"/>
          </p:cNvSpPr>
          <p:nvPr>
            <p:ph type="title" idx="13"/>
          </p:nvPr>
        </p:nvSpPr>
        <p:spPr>
          <a:xfrm rot="0">
            <a:off x="1049655" y="745490"/>
            <a:ext cx="10305415" cy="52324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>
            <a:lvl1pPr marL="0" indent="0" algn="l" fontAlgn="auto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0" indent="0" algn="l" fontAlgn="auto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cap="none" b="1">
                <a:latin typeface="맑은 고딕" charset="0"/>
                <a:ea typeface="맑은 고딕" charset="0"/>
              </a:rPr>
              <a:t>제목을 입력하십시오</a:t>
            </a:r>
          </a:p>
        </p:txBody>
      </p:sp>
      <p:sp>
        <p:nvSpPr>
          <p:cNvPr id="9" name="날짜 개체 틀 8"/>
          <p:cNvSpPr txBox="1">
            <a:spLocks noGrp="1"/>
          </p:cNvSpPr>
          <p:nvPr>
            <p:ph type="dt" idx="15"/>
          </p:nvPr>
        </p:nvSpPr>
        <p:spPr>
          <a:xfrm rot="0">
            <a:off x="1034415" y="6356350"/>
            <a:ext cx="27457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2020-11-14</a:t>
            </a:fld>
          </a:p>
        </p:txBody>
      </p:sp>
      <p:sp>
        <p:nvSpPr>
          <p:cNvPr id="10" name="바닥글 개체 틀 9"/>
          <p:cNvSpPr txBox="1">
            <a:spLocks noGrp="1"/>
          </p:cNvSpPr>
          <p:nvPr>
            <p:ph type="ftr" idx="16"/>
          </p:nvPr>
        </p:nvSpPr>
        <p:spPr>
          <a:xfrm rot="0">
            <a:off x="4176395" y="6356350"/>
            <a:ext cx="41173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11" name="슬라이드 번호 개체 틀 10"/>
          <p:cNvSpPr txBox="1">
            <a:spLocks noGrp="1"/>
          </p:cNvSpPr>
          <p:nvPr>
            <p:ph type="sldNum" idx="12"/>
          </p:nvPr>
        </p:nvSpPr>
        <p:spPr>
          <a:xfrm rot="0">
            <a:off x="8610600" y="6356350"/>
            <a:ext cx="27457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800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 txBox="1">
            <a:spLocks noGrp="1"/>
          </p:cNvSpPr>
          <p:nvPr>
            <p:ph type="dt" idx="15"/>
          </p:nvPr>
        </p:nvSpPr>
        <p:spPr>
          <a:xfrm rot="0">
            <a:off x="1034415" y="6356350"/>
            <a:ext cx="27457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2020-11-14</a:t>
            </a:fld>
          </a:p>
        </p:txBody>
      </p:sp>
      <p:sp>
        <p:nvSpPr>
          <p:cNvPr id="3" name="바닥글 개체 틀 2"/>
          <p:cNvSpPr txBox="1">
            <a:spLocks noGrp="1"/>
          </p:cNvSpPr>
          <p:nvPr>
            <p:ph type="ftr" idx="16"/>
          </p:nvPr>
        </p:nvSpPr>
        <p:spPr>
          <a:xfrm rot="0">
            <a:off x="4176395" y="6356350"/>
            <a:ext cx="41173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2"/>
          </p:nvPr>
        </p:nvSpPr>
        <p:spPr>
          <a:xfrm rot="0">
            <a:off x="8610600" y="6356350"/>
            <a:ext cx="27457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800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도형 8"/>
          <p:cNvSpPr>
            <a:spLocks/>
          </p:cNvSpPr>
          <p:nvPr/>
        </p:nvSpPr>
        <p:spPr>
          <a:xfrm rot="0">
            <a:off x="153035" y="0"/>
            <a:ext cx="1440815" cy="1118235"/>
          </a:xfrm>
          <a:prstGeom prst="parallelogram">
            <a:avLst>
              <a:gd name="adj" fmla="val 99461"/>
            </a:avLst>
          </a:prstGeom>
          <a:solidFill>
            <a:srgbClr val="C0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3" name="Content Placeholder 2"/>
          <p:cNvSpPr txBox="1">
            <a:spLocks noGrp="1"/>
          </p:cNvSpPr>
          <p:nvPr>
            <p:ph type="obj" idx="1"/>
          </p:nvPr>
        </p:nvSpPr>
        <p:spPr>
          <a:xfrm rot="0">
            <a:off x="5183505" y="733425"/>
            <a:ext cx="6174740" cy="512953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>
            <a:lvl1pPr marL="2057400" indent="-228600" algn="l" fontAlgn="auto" defTabSz="914400" eaLnBrk="0" latin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228600" indent="-228600" algn="l" fontAlgn="auto" defTabSz="914400" eaLnBrk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맑은 고딕"/>
              <a:buChar char="»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텍스트를 입력하십시오</a:t>
            </a:r>
          </a:p>
          <a:p>
            <a:pPr marL="228600" indent="-228600" algn="l" fontAlgn="auto" defTabSz="914400" eaLnBrk="0" latinLnBrk="0" lvl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둘째 수준</a:t>
            </a:r>
          </a:p>
          <a:p>
            <a:pPr marL="228600" indent="-228600" algn="l" fontAlgn="auto" defTabSz="914400" eaLnBrk="0" latinLnBrk="0" lvl="2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셋째 수준</a:t>
            </a:r>
          </a:p>
          <a:p>
            <a:pPr marL="228600" indent="-228600" algn="l" fontAlgn="auto" defTabSz="914400" eaLnBrk="0" latinLnBrk="0" lvl="3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넷째 수준</a:t>
            </a:r>
          </a:p>
          <a:p>
            <a:pPr marL="228600" indent="-228600" algn="l" fontAlgn="auto" defTabSz="914400" eaLnBrk="0" latinLnBrk="0" lvl="4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Text Placeholder 3"/>
          <p:cNvSpPr txBox="1">
            <a:spLocks noGrp="1"/>
          </p:cNvSpPr>
          <p:nvPr>
            <p:ph type="body" sz="half" idx="2"/>
          </p:nvPr>
        </p:nvSpPr>
        <p:spPr>
          <a:xfrm rot="0">
            <a:off x="1049655" y="1411605"/>
            <a:ext cx="3958590" cy="4459605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>
            <a:lvl1pPr marL="0" indent="0" algn="l" fontAlgn="auto" defTabSz="914400" eaLnBrk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0" indent="0" algn="l" fontAlgn="auto" defTabSz="914400" eaLnBrk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텍스트를 입력하십시오</a:t>
            </a:r>
          </a:p>
        </p:txBody>
      </p:sp>
      <p:sp>
        <p:nvSpPr>
          <p:cNvPr id="10" name="텍스트 개체 틀 9"/>
          <p:cNvSpPr txBox="1">
            <a:spLocks noGrp="1"/>
          </p:cNvSpPr>
          <p:nvPr>
            <p:ph type="title" idx="14"/>
          </p:nvPr>
        </p:nvSpPr>
        <p:spPr>
          <a:xfrm rot="0">
            <a:off x="1049655" y="745490"/>
            <a:ext cx="3983355" cy="52387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>
            <a:lvl1pPr marL="0" indent="0" algn="l" fontAlgn="auto" defTabSz="914400" eaLnBrk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0" indent="0" algn="l" fontAlgn="auto" defTabSz="914400" eaLnBrk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cap="none" b="1">
                <a:latin typeface="맑은 고딕" charset="0"/>
                <a:ea typeface="맑은 고딕" charset="0"/>
              </a:rPr>
              <a:t>제목을 입력하십시오</a:t>
            </a:r>
          </a:p>
        </p:txBody>
      </p:sp>
      <p:sp>
        <p:nvSpPr>
          <p:cNvPr id="11" name="날짜 개체 틀 10"/>
          <p:cNvSpPr txBox="1">
            <a:spLocks noGrp="1"/>
          </p:cNvSpPr>
          <p:nvPr>
            <p:ph type="dt" idx="15"/>
          </p:nvPr>
        </p:nvSpPr>
        <p:spPr>
          <a:xfrm rot="0">
            <a:off x="1034415" y="6356350"/>
            <a:ext cx="27457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2020-11-14</a:t>
            </a:fld>
          </a:p>
        </p:txBody>
      </p:sp>
      <p:sp>
        <p:nvSpPr>
          <p:cNvPr id="12" name="바닥글 개체 틀 11"/>
          <p:cNvSpPr txBox="1">
            <a:spLocks noGrp="1"/>
          </p:cNvSpPr>
          <p:nvPr>
            <p:ph type="ftr" idx="16"/>
          </p:nvPr>
        </p:nvSpPr>
        <p:spPr>
          <a:xfrm rot="0">
            <a:off x="4176395" y="6356350"/>
            <a:ext cx="41173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13" name="슬라이드 번호 개체 틀 12"/>
          <p:cNvSpPr txBox="1">
            <a:spLocks noGrp="1"/>
          </p:cNvSpPr>
          <p:nvPr>
            <p:ph type="sldNum" idx="12"/>
          </p:nvPr>
        </p:nvSpPr>
        <p:spPr>
          <a:xfrm rot="0">
            <a:off x="8610600" y="6356350"/>
            <a:ext cx="27457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800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도형 8"/>
          <p:cNvSpPr>
            <a:spLocks/>
          </p:cNvSpPr>
          <p:nvPr/>
        </p:nvSpPr>
        <p:spPr>
          <a:xfrm rot="0">
            <a:off x="153035" y="0"/>
            <a:ext cx="1440815" cy="1118235"/>
          </a:xfrm>
          <a:prstGeom prst="parallelogram">
            <a:avLst>
              <a:gd name="adj" fmla="val 99461"/>
            </a:avLst>
          </a:prstGeom>
          <a:solidFill>
            <a:srgbClr val="C0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cxnSp>
        <p:nvCxnSpPr>
          <p:cNvPr id="8" name="도형 7"/>
          <p:cNvCxnSpPr/>
          <p:nvPr/>
        </p:nvCxnSpPr>
        <p:spPr>
          <a:xfrm rot="0" flipV="1">
            <a:off x="9808845" y="5441315"/>
            <a:ext cx="1908175" cy="1431290"/>
          </a:xfrm>
          <a:prstGeom prst="line"/>
          <a:ln w="2540" cap="flat" cmpd="sng">
            <a:solidFill>
              <a:schemeClr val="bg1">
                <a:lumMod val="65000"/>
                <a:lumOff val="0"/>
                <a:alpha val="10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sp>
        <p:nvSpPr>
          <p:cNvPr id="3" name="Picture Placeholder 2"/>
          <p:cNvSpPr txBox="1">
            <a:spLocks noChangeAspect="1" noGrp="1"/>
          </p:cNvSpPr>
          <p:nvPr>
            <p:ph type="pic" idx="1"/>
          </p:nvPr>
        </p:nvSpPr>
        <p:spPr>
          <a:xfrm rot="0">
            <a:off x="5183505" y="733425"/>
            <a:ext cx="6174740" cy="5129530"/>
          </a:xfrm>
          <a:prstGeom prst="rect"/>
        </p:spPr>
      </p:sp>
      <p:sp>
        <p:nvSpPr>
          <p:cNvPr id="10" name="텍스트 개체 틀 9"/>
          <p:cNvSpPr txBox="1">
            <a:spLocks noGrp="1"/>
          </p:cNvSpPr>
          <p:nvPr>
            <p:ph type="body" idx="13"/>
          </p:nvPr>
        </p:nvSpPr>
        <p:spPr>
          <a:xfrm rot="0">
            <a:off x="1049655" y="1411605"/>
            <a:ext cx="3958590" cy="4459605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>
            <a:lvl1pPr marL="0" indent="0" algn="l" fontAlgn="auto" defTabSz="914400" eaLnBrk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0" indent="0" algn="l" fontAlgn="auto" defTabSz="914400" eaLnBrk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텍스트를 입력하십시오</a:t>
            </a:r>
          </a:p>
        </p:txBody>
      </p:sp>
      <p:sp>
        <p:nvSpPr>
          <p:cNvPr id="11" name="텍스트 개체 틀 10"/>
          <p:cNvSpPr txBox="1">
            <a:spLocks noGrp="1"/>
          </p:cNvSpPr>
          <p:nvPr>
            <p:ph type="title" idx="15"/>
          </p:nvPr>
        </p:nvSpPr>
        <p:spPr>
          <a:xfrm rot="0">
            <a:off x="1049655" y="745490"/>
            <a:ext cx="3983355" cy="52387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>
            <a:lvl1pPr marL="0" indent="0" algn="l" fontAlgn="auto" defTabSz="914400" eaLnBrk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0" indent="0" algn="l" fontAlgn="auto" defTabSz="914400" eaLnBrk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cap="none" b="1">
                <a:latin typeface="맑은 고딕" charset="0"/>
                <a:ea typeface="맑은 고딕" charset="0"/>
              </a:rPr>
              <a:t>제목을 입력하십시오</a:t>
            </a:r>
          </a:p>
        </p:txBody>
      </p:sp>
      <p:sp>
        <p:nvSpPr>
          <p:cNvPr id="12" name="날짜 개체 틀 11"/>
          <p:cNvSpPr txBox="1">
            <a:spLocks noGrp="1"/>
          </p:cNvSpPr>
          <p:nvPr>
            <p:ph type="dt" idx="16"/>
          </p:nvPr>
        </p:nvSpPr>
        <p:spPr>
          <a:xfrm rot="0">
            <a:off x="1034415" y="6356350"/>
            <a:ext cx="27457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2020-11-14</a:t>
            </a:fld>
          </a:p>
        </p:txBody>
      </p:sp>
      <p:sp>
        <p:nvSpPr>
          <p:cNvPr id="13" name="바닥글 개체 틀 12"/>
          <p:cNvSpPr txBox="1">
            <a:spLocks noGrp="1"/>
          </p:cNvSpPr>
          <p:nvPr>
            <p:ph type="ftr" idx="17"/>
          </p:nvPr>
        </p:nvSpPr>
        <p:spPr>
          <a:xfrm rot="0">
            <a:off x="4176395" y="6356350"/>
            <a:ext cx="41173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14" name="슬라이드 번호 개체 틀 13"/>
          <p:cNvSpPr txBox="1">
            <a:spLocks noGrp="1"/>
          </p:cNvSpPr>
          <p:nvPr>
            <p:ph type="sldNum" idx="12"/>
          </p:nvPr>
        </p:nvSpPr>
        <p:spPr>
          <a:xfrm rot="0">
            <a:off x="8610600" y="6356350"/>
            <a:ext cx="27457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800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slideLayout" Target="../slideLayouts/slideLayout2.xml"></Relationship><Relationship Id="rId3" Type="http://schemas.openxmlformats.org/officeDocument/2006/relationships/slideLayout" Target="../slideLayouts/slideLayout3.xml"></Relationship><Relationship Id="rId4" Type="http://schemas.openxmlformats.org/officeDocument/2006/relationships/slideLayout" Target="../slideLayouts/slideLayout4.xml"></Relationship><Relationship Id="rId5" Type="http://schemas.openxmlformats.org/officeDocument/2006/relationships/slideLayout" Target="../slideLayouts/slideLayout5.xml"></Relationship><Relationship Id="rId6" Type="http://schemas.openxmlformats.org/officeDocument/2006/relationships/slideLayout" Target="../slideLayouts/slideLayout6.xml"></Relationship><Relationship Id="rId7" Type="http://schemas.openxmlformats.org/officeDocument/2006/relationships/slideLayout" Target="../slideLayouts/slideLayout7.xml"></Relationship><Relationship Id="rId8" Type="http://schemas.openxmlformats.org/officeDocument/2006/relationships/slideLayout" Target="../slideLayouts/slideLayout8.xml"></Relationship><Relationship Id="rId9" Type="http://schemas.openxmlformats.org/officeDocument/2006/relationships/slideLayout" Target="../slideLayouts/slideLayout9.xml"></Relationship><Relationship Id="rId10" Type="http://schemas.openxmlformats.org/officeDocument/2006/relationships/slideLayout" Target="../slideLayouts/slideLayout10.xml"></Relationship><Relationship Id="rId11" Type="http://schemas.openxmlformats.org/officeDocument/2006/relationships/theme" Target="../theme/theme1.xml"></Relationship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 txBox="1">
            <a:spLocks noGrp="1"/>
          </p:cNvSpPr>
          <p:nvPr>
            <p:ph type="title"/>
          </p:nvPr>
        </p:nvSpPr>
        <p:spPr>
          <a:xfrm rot="0">
            <a:off x="838200" y="365125"/>
            <a:ext cx="10516870" cy="132715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algn="l" fontAlgn="auto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 cap="none" b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 rot="0">
            <a:off x="838200" y="1825625"/>
            <a:ext cx="10516870" cy="4352925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228600" indent="-228600" algn="l" fontAlgn="auto" defTabSz="91440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cap="none" b="0">
                <a:latin typeface="맑은 고딕" charset="0"/>
                <a:ea typeface="맑은 고딕" charset="0"/>
              </a:rPr>
              <a:t>마스터 부제목 스타일 편집</a:t>
            </a:r>
          </a:p>
          <a:p>
            <a:pPr marL="685800" indent="-228600" algn="l" fontAlgn="auto" defTabSz="914400" latin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cap="none" b="0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fontAlgn="auto" defTabSz="914400" latin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cap="none" b="0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fontAlgn="auto" defTabSz="914400" latin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b="0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fontAlgn="auto" defTabSz="914400" latin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b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2"/>
          </p:nvPr>
        </p:nvSpPr>
        <p:spPr>
          <a:xfrm rot="0">
            <a:off x="838200" y="6356350"/>
            <a:ext cx="2744470" cy="36639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2020-11-14</a:t>
            </a:fld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3"/>
          </p:nvPr>
        </p:nvSpPr>
        <p:spPr>
          <a:xfrm rot="0">
            <a:off x="4038600" y="6356350"/>
            <a:ext cx="4116070" cy="36639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12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800"/>
              <a:t>‹#›</a:t>
            </a:fld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6583" r:id="rId1"/>
    <p:sldLayoutId id="2147486584" r:id="rId2"/>
    <p:sldLayoutId id="2147486585" r:id="rId3"/>
    <p:sldLayoutId id="2147486586" r:id="rId4"/>
    <p:sldLayoutId id="2147486587" r:id="rId5"/>
    <p:sldLayoutId id="2147486588" r:id="rId6"/>
    <p:sldLayoutId id="2147486589" r:id="rId7"/>
    <p:sldLayoutId id="2147486590" r:id="rId8"/>
    <p:sldLayoutId id="2147486591" r:id="rId9"/>
    <p:sldLayoutId id="2147486592" r:id="rId10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xStyles>
    <p:titleStyle>
      <a:lvl1pPr algn="ctr" marL="0" indent="0" defTabSz="914400" latinLnBrk="1">
        <a:buNone/>
        <a:defRPr lang="ko-KR" smtClean="0" sz="4400" baseline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algn="l" marL="342900" indent="-342900" defTabSz="914400" latinLnBrk="1">
        <a:spcBef>
          <a:spcPct val="20000"/>
        </a:spcBef>
        <a:buFont typeface="Arial"/>
        <a:buChar char="0"/>
        <a:defRPr lang="ko-KR" smtClean="0" sz="2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742950" indent="-285750" defTabSz="914400" latinLnBrk="1">
        <a:buChar char="-"/>
        <a:defRPr lang="ko-KR" smtClean="0" sz="2400"/>
      </a:lvl2pPr>
      <a:lvl3pPr lvl="2" marL="1143000" indent="-228600" defTabSz="914400" latinLnBrk="1">
        <a:buChar char="0"/>
        <a:defRPr lang="ko-KR" smtClean="0" sz="2000"/>
      </a:lvl3pPr>
      <a:lvl4pPr lvl="3" marL="1600200" indent="-228600" defTabSz="914400" latinLnBrk="1">
        <a:buChar char="-"/>
        <a:defRPr lang="ko-KR" smtClean="0" sz="1800"/>
      </a:lvl4pPr>
      <a:lvl5pPr lvl="4" marL="2057400" indent="-228600" defTabSz="914400" latinLnBrk="1">
        <a:buChar char="-69"/>
        <a:defRPr lang="ko-KR" smtClean="0" sz="1800"/>
      </a:lvl5pPr>
    </p:bodyStyle>
    <p:otherStyle>
      <a:lvl1pPr algn="l" marL="0" indent="0" defTabSz="914400" latinLnBrk="1">
        <a:buNone/>
        <a:defRPr lang="ko-KR" smtClean="0" sz="1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457200" indent="0" defTabSz="914400" latinLnBrk="1">
        <a:defRPr lang="ko-KR" smtClean="0"/>
      </a:lvl2pPr>
      <a:lvl3pPr lvl="2" marL="914400" indent="0" defTabSz="914400" latinLnBrk="1">
        <a:defRPr lang="ko-KR" smtClean="0"/>
      </a:lvl3pPr>
      <a:lvl4pPr lvl="3" marL="1371600" indent="0" defTabSz="914400" latinLnBrk="1">
        <a:defRPr lang="ko-KR" smtClean="0"/>
      </a:lvl4pPr>
      <a:lvl5pPr lvl="4" marL="1828800" indent="0" defTabSz="914400" latinLnBrk="1">
        <a:defRPr lang="ko-KR" smtClean="0"/>
      </a:lvl5pPr>
    </p:otherStyle>
  </p:txStyles>
  <p:timing>
    <p:tnLst>
      <p:par>
        <p:cTn id="1" dur="indefinite" restart="never" nodeType="tmRoot"/>
      </p:par>
    </p:tnLst>
  </p:timing>
</p:sldMaster>
</file>

<file path=ppt/slides/_rels/slide1.xml.rels><?xml version="1.0" encoding="UTF-8"?>
<Relationships xmlns="http://schemas.openxmlformats.org/package/2006/relationships"><Relationship Id="rId2" Type="http://schemas.openxmlformats.org/officeDocument/2006/relationships/notesSlide" Target="../notesSlides/notesSlide1.xml"></Relationship><Relationship Id="rId4" Type="http://schemas.openxmlformats.org/officeDocument/2006/relationships/image" Target="../media/fImage5168685389358.png"></Relationship><Relationship Id="rId6" Type="http://schemas.openxmlformats.org/officeDocument/2006/relationships/image" Target="../media/fImage2961291708467.png"></Relationship><Relationship Id="rId8" Type="http://schemas.openxmlformats.org/officeDocument/2006/relationships/image" Target="../media/fImage4208225641.png"></Relationship><Relationship Id="rId9" Type="http://schemas.openxmlformats.org/officeDocument/2006/relationships/slideLayout" Target="../slideLayouts/slideLayout5.xml"></Relationship></Relationships>
</file>

<file path=ppt/slides/_rels/slide10.xml.rels><?xml version="1.0" encoding="UTF-8"?>
<Relationships xmlns="http://schemas.openxmlformats.org/package/2006/relationships"><Relationship Id="rId5" Type="http://schemas.openxmlformats.org/officeDocument/2006/relationships/notesSlide" Target="../notesSlides/notesSlide10.xml"></Relationship><Relationship Id="rId12" Type="http://schemas.openxmlformats.org/officeDocument/2006/relationships/image" Target="../media/fImage619502799358.png"></Relationship><Relationship Id="rId13" Type="http://schemas.openxmlformats.org/officeDocument/2006/relationships/image" Target="../media/fImage662122806962.png"></Relationship><Relationship Id="rId14" Type="http://schemas.openxmlformats.org/officeDocument/2006/relationships/slideLayout" Target="../slideLayouts/slideLayout5.xml"></Relationship></Relationships>
</file>

<file path=ppt/slides/_rels/slide11.xml.rels><?xml version="1.0" encoding="UTF-8"?>
<Relationships xmlns="http://schemas.openxmlformats.org/package/2006/relationships"><Relationship Id="rId2" Type="http://schemas.openxmlformats.org/officeDocument/2006/relationships/image" Target="../media/fImage316432641.png"></Relationship><Relationship Id="rId5" Type="http://schemas.openxmlformats.org/officeDocument/2006/relationships/image" Target="../media/fImage79303316500.png"></Relationship><Relationship Id="rId6" Type="http://schemas.openxmlformats.org/officeDocument/2006/relationships/image" Target="../media/fImage108573339169.png"></Relationship><Relationship Id="rId7" Type="http://schemas.openxmlformats.org/officeDocument/2006/relationships/notesSlide" Target="../notesSlides/notesSlide11.xml"></Relationship><Relationship Id="rId8" Type="http://schemas.openxmlformats.org/officeDocument/2006/relationships/image" Target="../media/fImage93783694464.png"></Relationship><Relationship Id="rId9" Type="http://schemas.openxmlformats.org/officeDocument/2006/relationships/slideLayout" Target="../slideLayouts/slideLayout5.xml"></Relationship></Relationships>
</file>

<file path=ppt/slides/_rels/slide12.xml.rels><?xml version="1.0" encoding="UTF-8"?>
<Relationships xmlns="http://schemas.openxmlformats.org/package/2006/relationships"><Relationship Id="rId2" Type="http://schemas.openxmlformats.org/officeDocument/2006/relationships/image" Target="../media/fImage75693665705.png"></Relationship><Relationship Id="rId3" Type="http://schemas.openxmlformats.org/officeDocument/2006/relationships/image" Target="../media/fImage81963678145.png"></Relationship><Relationship Id="rId4" Type="http://schemas.openxmlformats.org/officeDocument/2006/relationships/image" Target="../media/fImage94523723281.png"></Relationship><Relationship Id="rId5" Type="http://schemas.openxmlformats.org/officeDocument/2006/relationships/notesSlide" Target="../notesSlides/notesSlide12.xml"></Relationship><Relationship Id="rId6" Type="http://schemas.openxmlformats.org/officeDocument/2006/relationships/image" Target="../media/fImage931418041.png"></Relationship><Relationship Id="rId7" Type="http://schemas.openxmlformats.org/officeDocument/2006/relationships/image" Target="../media/fImage96261828467.png"></Relationship><Relationship Id="rId8" Type="http://schemas.openxmlformats.org/officeDocument/2006/relationships/image" Target="../media/fImage93981836334.png"></Relationship><Relationship Id="rId9" Type="http://schemas.openxmlformats.org/officeDocument/2006/relationships/slideLayout" Target="../slideLayouts/slideLayout5.xml"></Relationship></Relationships>
</file>

<file path=ppt/slides/_rels/slide13.xml.rels><?xml version="1.0" encoding="UTF-8"?>
<Relationships xmlns="http://schemas.openxmlformats.org/package/2006/relationships"><Relationship Id="rId2" Type="http://schemas.openxmlformats.org/officeDocument/2006/relationships/image" Target="../media/fImage191582796500.png"></Relationship><Relationship Id="rId3" Type="http://schemas.openxmlformats.org/officeDocument/2006/relationships/image" Target="../media/fImage86282809169.png"></Relationship><Relationship Id="rId4" Type="http://schemas.openxmlformats.org/officeDocument/2006/relationships/image" Target="../media/fImage126912815724.png"></Relationship><Relationship Id="rId5" Type="http://schemas.openxmlformats.org/officeDocument/2006/relationships/image" Target="../media/fImage126192821478.png"></Relationship><Relationship Id="rId6" Type="http://schemas.openxmlformats.org/officeDocument/2006/relationships/notesSlide" Target="../notesSlides/notesSlide13.xml"></Relationship><Relationship Id="rId7" Type="http://schemas.openxmlformats.org/officeDocument/2006/relationships/slideLayout" Target="../slideLayouts/slideLayout5.xml"></Relationship></Relationships>
</file>

<file path=ppt/slides/_rels/slide14.xml.rels><?xml version="1.0" encoding="UTF-8"?>
<Relationships xmlns="http://schemas.openxmlformats.org/package/2006/relationships"><Relationship Id="rId2" Type="http://schemas.openxmlformats.org/officeDocument/2006/relationships/image" Target="../media/fImage3864652959358.png"></Relationship><Relationship Id="rId3" Type="http://schemas.openxmlformats.org/officeDocument/2006/relationships/image" Target="../media/fImage69912976962.png"></Relationship><Relationship Id="rId4" Type="http://schemas.openxmlformats.org/officeDocument/2006/relationships/image" Target="../media/fImage2242173004464.png"></Relationship><Relationship Id="rId5" Type="http://schemas.openxmlformats.org/officeDocument/2006/relationships/image" Target="../media/fImage32673015705.png"></Relationship><Relationship Id="rId6" Type="http://schemas.openxmlformats.org/officeDocument/2006/relationships/image" Target="../media/fImage54203028145.png"></Relationship><Relationship Id="rId7" Type="http://schemas.openxmlformats.org/officeDocument/2006/relationships/notesSlide" Target="../notesSlides/notesSlide14.xml"></Relationship><Relationship Id="rId8" Type="http://schemas.openxmlformats.org/officeDocument/2006/relationships/slideLayout" Target="../slideLayouts/slideLayout5.xml"></Relationship></Relationships>
</file>

<file path=ppt/slides/_rels/slide15.xml.rels><?xml version="1.0" encoding="UTF-8"?>
<Relationships xmlns="http://schemas.openxmlformats.org/package/2006/relationships"><Relationship Id="rId2" Type="http://schemas.openxmlformats.org/officeDocument/2006/relationships/image" Target="../media/fImage101473153281.png"></Relationship><Relationship Id="rId3" Type="http://schemas.openxmlformats.org/officeDocument/2006/relationships/image" Target="../media/fImage54203166827.png"></Relationship><Relationship Id="rId4" Type="http://schemas.openxmlformats.org/officeDocument/2006/relationships/image" Target="../media/fImage44283189961.png"></Relationship><Relationship Id="rId5" Type="http://schemas.openxmlformats.org/officeDocument/2006/relationships/image" Target="../media/fImage41571320491.png"></Relationship><Relationship Id="rId6" Type="http://schemas.openxmlformats.org/officeDocument/2006/relationships/notesSlide" Target="../notesSlides/notesSlide15.xml"></Relationship><Relationship Id="rId7" Type="http://schemas.openxmlformats.org/officeDocument/2006/relationships/slideLayout" Target="../slideLayouts/slideLayout5.xml"></Relationship></Relationships>
</file>

<file path=ppt/slides/_rels/slide16.xml.rels><?xml version="1.0" encoding="UTF-8"?>
<Relationships xmlns="http://schemas.openxmlformats.org/package/2006/relationships"><Relationship Id="rId2" Type="http://schemas.openxmlformats.org/officeDocument/2006/relationships/image" Target="../media/fImage421643332995.png"></Relationship><Relationship Id="rId3" Type="http://schemas.openxmlformats.org/officeDocument/2006/relationships/image" Target="../media/fImage44033341942.png"></Relationship><Relationship Id="rId4" Type="http://schemas.openxmlformats.org/officeDocument/2006/relationships/image" Target="../media/fImage156103354827.png"></Relationship><Relationship Id="rId5" Type="http://schemas.openxmlformats.org/officeDocument/2006/relationships/image" Target="../media/fImage44033365436.png"></Relationship><Relationship Id="rId6" Type="http://schemas.openxmlformats.org/officeDocument/2006/relationships/notesSlide" Target="../notesSlides/notesSlide16.xml"></Relationship><Relationship Id="rId7" Type="http://schemas.openxmlformats.org/officeDocument/2006/relationships/slideLayout" Target="../slideLayouts/slideLayout5.xml"></Relationship></Relationships>
</file>

<file path=ppt/slides/_rels/slide17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5.xml"></Relationship><Relationship Id="rId2" Type="http://schemas.openxmlformats.org/officeDocument/2006/relationships/image" Target="../media/fImage3723532341.png"></Relationship><Relationship Id="rId3" Type="http://schemas.openxmlformats.org/officeDocument/2006/relationships/image" Target="../media/fImage44033365436.png"></Relationship><Relationship Id="rId4" Type="http://schemas.openxmlformats.org/officeDocument/2006/relationships/image" Target="../media/fImage4319533268467.png"></Relationship><Relationship Id="rId5" Type="http://schemas.openxmlformats.org/officeDocument/2006/relationships/notesSlide" Target="../notesSlides/notesSlide17.xml"></Relationship></Relationships>
</file>

<file path=ppt/slides/_rels/slide18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5.xml"></Relationship><Relationship Id="rId2" Type="http://schemas.openxmlformats.org/officeDocument/2006/relationships/image" Target="../media/fImage113473386334.png"></Relationship><Relationship Id="rId3" Type="http://schemas.openxmlformats.org/officeDocument/2006/relationships/image" Target="../media/fImage46863396500.png"></Relationship><Relationship Id="rId4" Type="http://schemas.openxmlformats.org/officeDocument/2006/relationships/image" Target="../media/fImage58403439169.png"></Relationship><Relationship Id="rId5" Type="http://schemas.openxmlformats.org/officeDocument/2006/relationships/image" Target="../media/fImage1989133425724.png"></Relationship><Relationship Id="rId6" Type="http://schemas.openxmlformats.org/officeDocument/2006/relationships/image" Target="../media/fImage102633471478.png"></Relationship><Relationship Id="rId7" Type="http://schemas.openxmlformats.org/officeDocument/2006/relationships/notesSlide" Target="../notesSlides/notesSlide18.xml"></Relationship></Relationships>
</file>

<file path=ppt/slides/_rels/slide19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5.xml"></Relationship><Relationship Id="rId2" Type="http://schemas.openxmlformats.org/officeDocument/2006/relationships/image" Target="../media/fImage102333619358.png"></Relationship><Relationship Id="rId3" Type="http://schemas.openxmlformats.org/officeDocument/2006/relationships/image" Target="../media/fImage67963626962.png"></Relationship><Relationship Id="rId4" Type="http://schemas.openxmlformats.org/officeDocument/2006/relationships/image" Target="../media/fImage66103634464.png"></Relationship><Relationship Id="rId5" Type="http://schemas.openxmlformats.org/officeDocument/2006/relationships/image" Target="../media/fImage66843645705.png"></Relationship><Relationship Id="rId6" Type="http://schemas.openxmlformats.org/officeDocument/2006/relationships/image" Target="../media/fImage104393688145.png"></Relationship><Relationship Id="rId7" Type="http://schemas.openxmlformats.org/officeDocument/2006/relationships/image" Target="../media/fImage41453693281.png"></Relationship><Relationship Id="rId8" Type="http://schemas.openxmlformats.org/officeDocument/2006/relationships/image" Target="../media/fImage2242173726827.png"></Relationship><Relationship Id="rId9" Type="http://schemas.openxmlformats.org/officeDocument/2006/relationships/image" Target="../media/fImage77263749961.png"></Relationship><Relationship Id="rId10" Type="http://schemas.openxmlformats.org/officeDocument/2006/relationships/notesSlide" Target="../notesSlides/notesSlide19.xml"></Relationship></Relationships>
</file>

<file path=ppt/slides/_rels/slide2.xml.rels><?xml version="1.0" encoding="UTF-8"?>
<Relationships xmlns="http://schemas.openxmlformats.org/package/2006/relationships"><Relationship Id="rId2" Type="http://schemas.openxmlformats.org/officeDocument/2006/relationships/image" Target="../media/fImage232802708467.png"></Relationship><Relationship Id="rId3" Type="http://schemas.openxmlformats.org/officeDocument/2006/relationships/image" Target="../media/fImage3373102726334.png"></Relationship><Relationship Id="rId4" Type="http://schemas.openxmlformats.org/officeDocument/2006/relationships/image" Target="../media/fImage250412736500.png"></Relationship><Relationship Id="rId5" Type="http://schemas.openxmlformats.org/officeDocument/2006/relationships/notesSlide" Target="../notesSlides/notesSlide2.xml"></Relationship><Relationship Id="rId6" Type="http://schemas.openxmlformats.org/officeDocument/2006/relationships/slideLayout" Target="../slideLayouts/slideLayout5.xml"></Relationship></Relationships>
</file>

<file path=ppt/slides/_rels/slide3.xml.rels><?xml version="1.0" encoding="UTF-8"?>
<Relationships xmlns="http://schemas.openxmlformats.org/package/2006/relationships"><Relationship Id="rId2" Type="http://schemas.openxmlformats.org/officeDocument/2006/relationships/image" Target="../media/fImage465732759169.png"></Relationship><Relationship Id="rId3" Type="http://schemas.openxmlformats.org/officeDocument/2006/relationships/image" Target="../media/fImage385232765724.png"></Relationship><Relationship Id="rId4" Type="http://schemas.openxmlformats.org/officeDocument/2006/relationships/image" Target="../media/fImage1104816841.png"></Relationship><Relationship Id="rId5" Type="http://schemas.openxmlformats.org/officeDocument/2006/relationships/image" Target="../media/fImage440121716334.png"></Relationship><Relationship Id="rId6" Type="http://schemas.openxmlformats.org/officeDocument/2006/relationships/notesSlide" Target="../notesSlides/notesSlide3.xml"></Relationship><Relationship Id="rId7" Type="http://schemas.openxmlformats.org/officeDocument/2006/relationships/slideLayout" Target="../slideLayouts/slideLayout5.xml"></Relationship></Relationships>
</file>

<file path=ppt/slides/_rels/slide4.xml.rels><?xml version="1.0" encoding="UTF-8"?>
<Relationships xmlns="http://schemas.openxmlformats.org/package/2006/relationships"><Relationship Id="rId2" Type="http://schemas.openxmlformats.org/officeDocument/2006/relationships/image" Target="../media/fImage364812586500.png"></Relationship><Relationship Id="rId3" Type="http://schemas.openxmlformats.org/officeDocument/2006/relationships/image" Target="../media/fImage5402352609169.png"></Relationship><Relationship Id="rId4" Type="http://schemas.openxmlformats.org/officeDocument/2006/relationships/image" Target="../media/fImage436362665724.png"></Relationship><Relationship Id="rId5" Type="http://schemas.openxmlformats.org/officeDocument/2006/relationships/notesSlide" Target="../notesSlides/notesSlide4.xml"></Relationship><Relationship Id="rId6" Type="http://schemas.openxmlformats.org/officeDocument/2006/relationships/slideLayout" Target="../slideLayouts/slideLayout5.xml"></Relationship></Relationships>
</file>

<file path=ppt/slides/_rels/slide5.xml.rels><?xml version="1.0" encoding="UTF-8"?>
<Relationships xmlns="http://schemas.openxmlformats.org/package/2006/relationships"><Relationship Id="rId2" Type="http://schemas.openxmlformats.org/officeDocument/2006/relationships/image" Target="../media/fImage234723221478.png"></Relationship><Relationship Id="rId3" Type="http://schemas.openxmlformats.org/officeDocument/2006/relationships/image" Target="../media/fImage2232628941.png"></Relationship><Relationship Id="rId4" Type="http://schemas.openxmlformats.org/officeDocument/2006/relationships/image" Target="../media/fImage848532908467.png"></Relationship><Relationship Id="rId5" Type="http://schemas.openxmlformats.org/officeDocument/2006/relationships/notesSlide" Target="../notesSlides/notesSlide5.xml"></Relationship><Relationship Id="rId6" Type="http://schemas.openxmlformats.org/officeDocument/2006/relationships/slideLayout" Target="../slideLayouts/slideLayout5.xml"></Relationship></Relationships>
</file>

<file path=ppt/slides/_rels/slide6.xml.rels><?xml version="1.0" encoding="UTF-8"?>
<Relationships xmlns="http://schemas.openxmlformats.org/package/2006/relationships"><Relationship Id="rId2" Type="http://schemas.openxmlformats.org/officeDocument/2006/relationships/image" Target="../media/fImage36554823641.png"></Relationship><Relationship Id="rId3" Type="http://schemas.openxmlformats.org/officeDocument/2006/relationships/image" Target="../media/fImage1026462388467.png"></Relationship><Relationship Id="rId4" Type="http://schemas.openxmlformats.org/officeDocument/2006/relationships/image" Target="../media/fImage1514582396334.png"></Relationship><Relationship Id="rId5" Type="http://schemas.openxmlformats.org/officeDocument/2006/relationships/image" Target="../media/fImage921732406500.png"></Relationship><Relationship Id="rId7" Type="http://schemas.openxmlformats.org/officeDocument/2006/relationships/notesSlide" Target="../notesSlides/notesSlide6.xml"></Relationship><Relationship Id="rId11" Type="http://schemas.openxmlformats.org/officeDocument/2006/relationships/image" Target="../media/fImage185003101478.png"></Relationship><Relationship Id="rId12" Type="http://schemas.openxmlformats.org/officeDocument/2006/relationships/image" Target="../media/fImage539725841.png"></Relationship><Relationship Id="rId13" Type="http://schemas.openxmlformats.org/officeDocument/2006/relationships/slideLayout" Target="../slideLayouts/slideLayout5.xml"></Relationship></Relationships>
</file>

<file path=ppt/slides/_rels/slide7.xml.rels><?xml version="1.0" encoding="UTF-8"?>
<Relationships xmlns="http://schemas.openxmlformats.org/package/2006/relationships"><Relationship Id="rId5" Type="http://schemas.openxmlformats.org/officeDocument/2006/relationships/image" Target="../media/fImage191383216962.png"></Relationship><Relationship Id="rId6" Type="http://schemas.openxmlformats.org/officeDocument/2006/relationships/notesSlide" Target="../notesSlides/notesSlide7.xml"></Relationship><Relationship Id="rId7" Type="http://schemas.openxmlformats.org/officeDocument/2006/relationships/image" Target="../media/fImage127343372995.png"></Relationship><Relationship Id="rId8" Type="http://schemas.openxmlformats.org/officeDocument/2006/relationships/image" Target="../media/fImage3141955414464.png"></Relationship><Relationship Id="rId9" Type="http://schemas.openxmlformats.org/officeDocument/2006/relationships/image" Target="../media/fImage2487565495705.png"></Relationship><Relationship Id="rId10" Type="http://schemas.openxmlformats.org/officeDocument/2006/relationships/image" Target="../media/fImage77092698467.png"></Relationship><Relationship Id="rId11" Type="http://schemas.openxmlformats.org/officeDocument/2006/relationships/slideLayout" Target="../slideLayouts/slideLayout5.xml"></Relationship></Relationships>
</file>

<file path=ppt/slides/_rels/slide8.xml.rels><?xml version="1.0" encoding="UTF-8"?>
<Relationships xmlns="http://schemas.openxmlformats.org/package/2006/relationships"><Relationship Id="rId5" Type="http://schemas.openxmlformats.org/officeDocument/2006/relationships/notesSlide" Target="../notesSlides/notesSlide8.xml"></Relationship><Relationship Id="rId6" Type="http://schemas.openxmlformats.org/officeDocument/2006/relationships/image" Target="../media/fImage2377021146500.png"></Relationship><Relationship Id="rId7" Type="http://schemas.openxmlformats.org/officeDocument/2006/relationships/image" Target="../media/fImage5918822621478.png"></Relationship><Relationship Id="rId10" Type="http://schemas.openxmlformats.org/officeDocument/2006/relationships/image" Target="../media/fImage77092706334.png"></Relationship><Relationship Id="rId11" Type="http://schemas.openxmlformats.org/officeDocument/2006/relationships/image" Target="../media/fImage23042716500.png"></Relationship><Relationship Id="rId12" Type="http://schemas.openxmlformats.org/officeDocument/2006/relationships/slideLayout" Target="../slideLayouts/slideLayout5.xml"></Relationship></Relationships>
</file>

<file path=ppt/slides/_rels/slide9.xml.rels><?xml version="1.0" encoding="UTF-8"?>
<Relationships xmlns="http://schemas.openxmlformats.org/package/2006/relationships"><Relationship Id="rId6" Type="http://schemas.openxmlformats.org/officeDocument/2006/relationships/notesSlide" Target="../notesSlides/notesSlide9.xml"></Relationship><Relationship Id="rId16" Type="http://schemas.openxmlformats.org/officeDocument/2006/relationships/image" Target="../media/fImage5690423041.png"></Relationship><Relationship Id="rId17" Type="http://schemas.openxmlformats.org/officeDocument/2006/relationships/image" Target="../media/fImage294812348467.png"></Relationship><Relationship Id="rId18" Type="http://schemas.openxmlformats.org/officeDocument/2006/relationships/image" Target="../media/fImage294812356334.png"></Relationship><Relationship Id="rId21" Type="http://schemas.openxmlformats.org/officeDocument/2006/relationships/image" Target="../media/fImage128022769169.png"></Relationship><Relationship Id="rId22" Type="http://schemas.openxmlformats.org/officeDocument/2006/relationships/image" Target="../media/fImage127642775724.png"></Relationship><Relationship Id="rId23" Type="http://schemas.openxmlformats.org/officeDocument/2006/relationships/image" Target="../media/fImage132292781478.png"></Relationship><Relationship Id="rId24" Type="http://schemas.openxmlformats.org/officeDocument/2006/relationships/slideLayout" Target="../slideLayouts/slideLayout5.xml"></Relationship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 0"/>
          <p:cNvSpPr txBox="1">
            <a:spLocks/>
          </p:cNvSpPr>
          <p:nvPr/>
        </p:nvSpPr>
        <p:spPr>
          <a:xfrm rot="0">
            <a:off x="4691380" y="335280"/>
            <a:ext cx="2812415" cy="55499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>
              <a:buFontTx/>
              <a:buNone/>
            </a:pPr>
            <a:r>
              <a:rPr lang="ko-KR" altLang="en-US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Photon </a:t>
            </a:r>
            <a:r>
              <a:rPr lang="ko-KR" altLang="en-US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Cloud</a:t>
            </a:r>
            <a:endParaRPr lang="ko-KR" altLang="en-US" sz="30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126" name="Rect 0"/>
          <p:cNvSpPr txBox="1">
            <a:spLocks/>
          </p:cNvSpPr>
          <p:nvPr/>
        </p:nvSpPr>
        <p:spPr>
          <a:xfrm rot="0">
            <a:off x="1187450" y="2803525"/>
            <a:ext cx="4175760" cy="341630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포톤 클라우드는 무료 애플리케이션 기준 20 CCU를 제공합니다.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포톤 클라우드의 경우 클라이언트에서 보내는 데이터를 처리할 수 있는 환경이 필요합니다.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그래서 포톤 클라우드는 중앙 호스팅에서 환경을 제공합니다.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하지만 호스팅을 개인이 하지 않으므로 제어할 수 있는 영역이 제한됩니다.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128" name="그림 14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189355" y="1359535"/>
            <a:ext cx="1599565" cy="1083310"/>
          </a:xfrm>
          <a:prstGeom prst="rect"/>
          <a:noFill/>
        </p:spPr>
      </p:pic>
      <p:pic>
        <p:nvPicPr>
          <p:cNvPr id="1131" name="그림 9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291840" y="1163955"/>
            <a:ext cx="2112645" cy="1471930"/>
          </a:xfrm>
          <a:prstGeom prst="rect"/>
          <a:noFill/>
        </p:spPr>
      </p:pic>
      <p:pic>
        <p:nvPicPr>
          <p:cNvPr id="1132" name="그림 7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808470" y="1165225"/>
            <a:ext cx="4173855" cy="3665220"/>
          </a:xfrm>
          <a:prstGeom prst="roundRect"/>
          <a:solidFill>
            <a:srgbClr val="EDEDED"/>
          </a:solidFill>
        </p:spPr>
      </p:pic>
      <p:sp>
        <p:nvSpPr>
          <p:cNvPr id="1133" name="텍스트 상자 10"/>
          <p:cNvSpPr txBox="1">
            <a:spLocks/>
          </p:cNvSpPr>
          <p:nvPr/>
        </p:nvSpPr>
        <p:spPr>
          <a:xfrm rot="0">
            <a:off x="6804025" y="4986020"/>
            <a:ext cx="4176395" cy="123190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1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 </a:t>
            </a:r>
            <a:r>
              <a:rPr lang="ko-KR" sz="1800">
                <a:latin typeface="맑은 고딕" charset="0"/>
                <a:ea typeface="맑은 고딕" charset="0"/>
              </a:rPr>
              <a:t>첫 번째로 </a:t>
            </a:r>
            <a:r>
              <a:rPr sz="1800">
                <a:latin typeface="맑은 고딕" charset="0"/>
                <a:ea typeface="맑은 고딕" charset="0"/>
              </a:rPr>
              <a:t>Google에서 </a:t>
            </a:r>
            <a:r>
              <a:rPr lang="ko-KR" sz="1800">
                <a:latin typeface="맑은 고딕" charset="0"/>
                <a:ea typeface="맑은 고딕" charset="0"/>
              </a:rPr>
              <a:t>Photon</a:t>
            </a:r>
            <a:r>
              <a:rPr sz="1800">
                <a:latin typeface="맑은 고딕" charset="0"/>
                <a:ea typeface="맑은 고딕" charset="0"/>
              </a:rPr>
              <a:t>을 입력하고 </a:t>
            </a:r>
            <a:r>
              <a:rPr lang="ko-KR" sz="1800">
                <a:latin typeface="맑은 고딕" charset="0"/>
                <a:ea typeface="맑은 고딕" charset="0"/>
              </a:rPr>
              <a:t>Photon Engine : 글로벌 크로스 플랫폼 실시간 게임 개발</a:t>
            </a:r>
            <a:r>
              <a:rPr sz="1800">
                <a:latin typeface="맑은 고딕" charset="0"/>
                <a:ea typeface="맑은 고딕" charset="0"/>
              </a:rPr>
              <a:t>이라는 사이트에 접속합니다.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 0"/>
          <p:cNvSpPr txBox="1">
            <a:spLocks/>
          </p:cNvSpPr>
          <p:nvPr/>
        </p:nvSpPr>
        <p:spPr>
          <a:xfrm>
            <a:off x="4337050" y="377190"/>
            <a:ext cx="3521710" cy="55499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>
              <a:buFontTx/>
              <a:buNone/>
            </a:pPr>
            <a:r>
              <a:rPr lang="ko-KR" altLang="en-US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아홉</a:t>
            </a:r>
            <a:r>
              <a:rPr lang="ko-KR" altLang="en-US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 번째 튜토리얼</a:t>
            </a:r>
            <a:endParaRPr lang="ko-KR" altLang="en-US" sz="30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137" name="텍스트 상자 74"/>
          <p:cNvSpPr txBox="1">
            <a:spLocks/>
          </p:cNvSpPr>
          <p:nvPr/>
        </p:nvSpPr>
        <p:spPr>
          <a:xfrm rot="0">
            <a:off x="1222375" y="3940810"/>
            <a:ext cx="4143375" cy="233870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18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 </a:t>
            </a:r>
            <a:r>
              <a:rPr lang="ko-KR" sz="1800">
                <a:latin typeface="맑은 고딕" charset="0"/>
                <a:ea typeface="맑은 고딕" charset="0"/>
              </a:rPr>
              <a:t>그런 다음 </a:t>
            </a:r>
            <a:r>
              <a:rPr lang="ko-KR" sz="1800">
                <a:latin typeface="맑은 고딕" charset="0"/>
                <a:ea typeface="맑은 고딕" charset="0"/>
              </a:rPr>
              <a:t>ConnectServer 스크립트에서 포톤 네트워크의 </a:t>
            </a:r>
            <a:r>
              <a:rPr lang="ko-KR" sz="1800">
                <a:latin typeface="맑은 고딕" charset="0"/>
                <a:ea typeface="맑은 고딕" charset="0"/>
              </a:rPr>
              <a:t>MonoBehaviourPunCallbacks 클래스를 상속 받도록 설정합니다.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그다음 Text 변수와 string 변수를 선언하고 Start( ) 함수에서 Text 변수에 string 변수의 값을 넣어줍니다.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146" name="텍스트 상자 10"/>
          <p:cNvSpPr txBox="1">
            <a:spLocks/>
          </p:cNvSpPr>
          <p:nvPr/>
        </p:nvSpPr>
        <p:spPr>
          <a:xfrm rot="0">
            <a:off x="6808470" y="4212590"/>
            <a:ext cx="4157345" cy="206184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19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 </a:t>
            </a:r>
            <a:r>
              <a:rPr lang="ko-KR" sz="1800">
                <a:latin typeface="맑은 고딕" charset="0"/>
                <a:ea typeface="맑은 고딕" charset="0"/>
              </a:rPr>
              <a:t>이제</a:t>
            </a:r>
            <a:r>
              <a:rPr lang="ko-KR" sz="1800">
                <a:latin typeface="맑은 고딕" charset="0"/>
                <a:ea typeface="맑은 고딕" charset="0"/>
              </a:rPr>
              <a:t> </a:t>
            </a:r>
            <a:r>
              <a:rPr lang="ko-KR" sz="1800">
                <a:latin typeface="맑은 고딕" charset="0"/>
                <a:ea typeface="맑은 고딕" charset="0"/>
              </a:rPr>
              <a:t>SelectLobby( ) 함수를 선언합니다.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그리고 특정 로비를 생성하여 특정 로비로 접속한 다음 Photon Room이라는 씬으로 이동하도록 설정합니다. 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147" name="그림 39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230630" y="1322070"/>
            <a:ext cx="4140200" cy="2519045"/>
          </a:xfrm>
          <a:prstGeom prst="rect"/>
          <a:noFill/>
        </p:spPr>
      </p:pic>
      <p:pic>
        <p:nvPicPr>
          <p:cNvPr id="1148" name="그림 44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808470" y="1313180"/>
            <a:ext cx="4165600" cy="282702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 0"/>
          <p:cNvSpPr txBox="1">
            <a:spLocks/>
          </p:cNvSpPr>
          <p:nvPr/>
        </p:nvSpPr>
        <p:spPr>
          <a:xfrm rot="0">
            <a:off x="4479290" y="401955"/>
            <a:ext cx="3227705" cy="55499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>
              <a:buFontTx/>
              <a:buNone/>
            </a:pPr>
            <a:r>
              <a:rPr lang="ko-KR" altLang="en-US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열 번째 튜토리얼</a:t>
            </a:r>
            <a:endParaRPr lang="ko-KR" altLang="en-US" sz="30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153" name="Rect 0"/>
          <p:cNvSpPr txBox="1">
            <a:spLocks/>
          </p:cNvSpPr>
          <p:nvPr/>
        </p:nvSpPr>
        <p:spPr>
          <a:xfrm rot="0">
            <a:off x="1229995" y="2373630"/>
            <a:ext cx="4116070" cy="123126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20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 </a:t>
            </a:r>
            <a:r>
              <a:rPr lang="ko-KR" sz="1800">
                <a:latin typeface="맑은 고딕" charset="0"/>
                <a:ea typeface="맑은 고딕" charset="0"/>
              </a:rPr>
              <a:t>그런 다음 </a:t>
            </a:r>
            <a:r>
              <a:rPr lang="ko-KR" sz="1800">
                <a:latin typeface="맑은 고딕" charset="0"/>
                <a:ea typeface="맑은 고딕" charset="0"/>
              </a:rPr>
              <a:t>Unique Lobby와 Platinum Lobby 그리고 Challenger Lobby 버튼 오브젝트</a:t>
            </a:r>
            <a:r>
              <a:rPr lang="ko-KR" sz="1800">
                <a:latin typeface="맑은 고딕" charset="0"/>
                <a:ea typeface="맑은 고딕" charset="0"/>
              </a:rPr>
              <a:t>의 On Click( ) 함수 이벤트를 추가합니다.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170" name="Rect 0"/>
          <p:cNvSpPr txBox="1">
            <a:spLocks/>
          </p:cNvSpPr>
          <p:nvPr/>
        </p:nvSpPr>
        <p:spPr>
          <a:xfrm rot="0">
            <a:off x="6822440" y="5266055"/>
            <a:ext cx="4172585" cy="95440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22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 </a:t>
            </a:r>
            <a:r>
              <a:rPr lang="ko-KR" sz="1800">
                <a:latin typeface="맑은 고딕" charset="0"/>
                <a:ea typeface="맑은 고딕" charset="0"/>
              </a:rPr>
              <a:t>이제 File에서 Build Settings를 선택하고 Photon Room 씬을 Scenes in Build에 추가합니다.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178" name="그림 1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231900" y="1370330"/>
            <a:ext cx="4114800" cy="916305"/>
          </a:xfrm>
          <a:prstGeom prst="roundRect"/>
          <a:solidFill>
            <a:srgbClr val="EDEDED"/>
          </a:solidFill>
        </p:spPr>
      </p:pic>
      <p:pic>
        <p:nvPicPr>
          <p:cNvPr id="1183" name="그림 12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6828155" y="1363345"/>
            <a:ext cx="4146550" cy="2378075"/>
          </a:xfrm>
          <a:prstGeom prst="rect"/>
          <a:noFill/>
        </p:spPr>
      </p:pic>
      <p:pic>
        <p:nvPicPr>
          <p:cNvPr id="1184" name="그림 18"/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6825615" y="3948430"/>
            <a:ext cx="4157345" cy="1231265"/>
          </a:xfrm>
          <a:prstGeom prst="roundRect"/>
          <a:solidFill>
            <a:srgbClr val="EDEDED"/>
          </a:solidFill>
        </p:spPr>
      </p:pic>
      <p:pic>
        <p:nvPicPr>
          <p:cNvPr id="1185" name="그림 54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231900" y="3716020"/>
            <a:ext cx="4130675" cy="1197610"/>
          </a:xfrm>
          <a:prstGeom prst="roundRect"/>
          <a:solidFill>
            <a:srgbClr val="EDEDED"/>
          </a:solidFill>
        </p:spPr>
      </p:pic>
      <p:sp>
        <p:nvSpPr>
          <p:cNvPr id="1186" name="텍스트 상자 58"/>
          <p:cNvSpPr txBox="1">
            <a:spLocks/>
          </p:cNvSpPr>
          <p:nvPr/>
        </p:nvSpPr>
        <p:spPr>
          <a:xfrm rot="0">
            <a:off x="1226820" y="4980940"/>
            <a:ext cx="4116070" cy="123126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21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 </a:t>
            </a:r>
            <a:r>
              <a:rPr lang="ko-KR" sz="1800">
                <a:latin typeface="맑은 고딕" charset="0"/>
                <a:ea typeface="맑은 고딕" charset="0"/>
              </a:rPr>
              <a:t>그</a:t>
            </a:r>
            <a:r>
              <a:rPr lang="ko-KR" sz="1800">
                <a:latin typeface="맑은 고딕" charset="0"/>
                <a:ea typeface="맑은 고딕" charset="0"/>
              </a:rPr>
              <a:t>다</a:t>
            </a:r>
            <a:r>
              <a:rPr lang="ko-KR" sz="1800">
                <a:latin typeface="맑은 고딕" charset="0"/>
                <a:ea typeface="맑은 고딕" charset="0"/>
              </a:rPr>
              <a:t>음 </a:t>
            </a:r>
            <a:r>
              <a:rPr lang="ko-KR" sz="1800">
                <a:latin typeface="맑은 고딕" charset="0"/>
                <a:ea typeface="맑은 고딕" charset="0"/>
              </a:rPr>
              <a:t>Unique Lobby와 Platinum Lobby 그리고 Challenger Lobby 버튼 오브젝트</a:t>
            </a:r>
            <a:r>
              <a:rPr lang="ko-KR" sz="1800">
                <a:latin typeface="맑은 고딕" charset="0"/>
                <a:ea typeface="맑은 고딕" charset="0"/>
              </a:rPr>
              <a:t>의 </a:t>
            </a:r>
            <a:r>
              <a:rPr lang="ko-KR" sz="1800">
                <a:latin typeface="맑은 고딕" charset="0"/>
                <a:ea typeface="맑은 고딕" charset="0"/>
              </a:rPr>
              <a:t>하위 오브젝트에 텍스트 컴포넌트의 Font Size를 설정합니다.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 0"/>
          <p:cNvSpPr txBox="1">
            <a:spLocks/>
          </p:cNvSpPr>
          <p:nvPr/>
        </p:nvSpPr>
        <p:spPr>
          <a:xfrm rot="0">
            <a:off x="4288155" y="410210"/>
            <a:ext cx="3609975" cy="55499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>
              <a:buFontTx/>
              <a:buNone/>
            </a:pPr>
            <a:r>
              <a:rPr lang="ko-KR" altLang="en-US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열</a:t>
            </a:r>
            <a:r>
              <a:rPr lang="ko-KR" altLang="en-US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한</a:t>
            </a:r>
            <a:r>
              <a:rPr lang="ko-KR" altLang="en-US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 번째 튜토리얼</a:t>
            </a:r>
            <a:endParaRPr lang="ko-KR" altLang="en-US" sz="30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185" name="그림 49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238885" y="1404620"/>
            <a:ext cx="2461260" cy="3708400"/>
          </a:xfrm>
          <a:prstGeom prst="roundRect"/>
          <a:solidFill>
            <a:srgbClr val="EDEDED"/>
          </a:solidFill>
        </p:spPr>
      </p:pic>
      <p:pic>
        <p:nvPicPr>
          <p:cNvPr id="1186" name="그림 5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915410" y="2112010"/>
            <a:ext cx="1438910" cy="2386330"/>
          </a:xfrm>
          <a:prstGeom prst="roundRect"/>
          <a:solidFill>
            <a:srgbClr val="EDEDED"/>
          </a:solidFill>
        </p:spPr>
      </p:pic>
      <p:sp>
        <p:nvSpPr>
          <p:cNvPr id="1187" name="텍스트 상자 53"/>
          <p:cNvSpPr txBox="1">
            <a:spLocks/>
          </p:cNvSpPr>
          <p:nvPr/>
        </p:nvSpPr>
        <p:spPr>
          <a:xfrm rot="0">
            <a:off x="1238885" y="5353685"/>
            <a:ext cx="4116070" cy="862330"/>
          </a:xfrm>
          <a:prstGeom prst="rect"/>
          <a:noFill/>
        </p:spPr>
        <p:txBody>
          <a:bodyPr wrap="square" lIns="0" tIns="0" rIns="0" bIns="0" numCol="1" vert="horz" anchor="t">
            <a:no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23.</a:t>
            </a:r>
            <a:r>
              <a:rPr sz="2000">
                <a:latin typeface="맑은 고딕" charset="0"/>
                <a:ea typeface="맑은 고딕" charset="0"/>
              </a:rPr>
              <a:t> </a:t>
            </a:r>
            <a:r>
              <a:rPr sz="1800">
                <a:latin typeface="맑은 고딕" charset="0"/>
                <a:ea typeface="맑은 고딕" charset="0"/>
              </a:rPr>
              <a:t>그리</a:t>
            </a:r>
            <a:r>
              <a:rPr lang="ko-KR" sz="1800">
                <a:latin typeface="맑은 고딕" charset="0"/>
                <a:ea typeface="맑은 고딕" charset="0"/>
              </a:rPr>
              <a:t>고</a:t>
            </a:r>
            <a:r>
              <a:rPr sz="1800">
                <a:latin typeface="맑은 고딕" charset="0"/>
                <a:ea typeface="맑은 고딕" charset="0"/>
              </a:rPr>
              <a:t> Camera 오브젝트를 생성</a:t>
            </a:r>
            <a:r>
              <a:rPr lang="ko-KR" sz="1800">
                <a:latin typeface="맑은 고딕" charset="0"/>
                <a:ea typeface="맑은 고딕" charset="0"/>
              </a:rPr>
              <a:t>한 다음 3D Camera라는 이름으로 정의합니다</a:t>
            </a:r>
            <a:r>
              <a:rPr sz="1800">
                <a:latin typeface="맑은 고딕" charset="0"/>
                <a:ea typeface="맑은 고딕" charset="0"/>
              </a:rPr>
              <a:t>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188" name="그림 59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8296275" y="1404620"/>
            <a:ext cx="2670175" cy="699135"/>
          </a:xfrm>
          <a:prstGeom prst="roundRect"/>
          <a:solidFill>
            <a:srgbClr val="EDEDED"/>
          </a:solidFill>
        </p:spPr>
      </p:pic>
      <p:pic>
        <p:nvPicPr>
          <p:cNvPr id="1189" name="그림 1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824980" y="1404620"/>
            <a:ext cx="1363980" cy="2386965"/>
          </a:xfrm>
          <a:prstGeom prst="roundRect"/>
          <a:solidFill>
            <a:srgbClr val="EDEDED"/>
          </a:solidFill>
        </p:spPr>
      </p:pic>
      <p:pic>
        <p:nvPicPr>
          <p:cNvPr id="1190" name="그림 5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8296275" y="3095625"/>
            <a:ext cx="2668905" cy="687705"/>
          </a:xfrm>
          <a:prstGeom prst="roundRect"/>
          <a:solidFill>
            <a:srgbClr val="EDEDED"/>
          </a:solidFill>
        </p:spPr>
      </p:pic>
      <p:pic>
        <p:nvPicPr>
          <p:cNvPr id="1191" name="그림 8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8296275" y="2254250"/>
            <a:ext cx="2680970" cy="697230"/>
          </a:xfrm>
          <a:prstGeom prst="roundRect"/>
          <a:solidFill>
            <a:srgbClr val="EDEDED"/>
          </a:solidFill>
        </p:spPr>
      </p:pic>
      <p:sp>
        <p:nvSpPr>
          <p:cNvPr id="1192" name="텍스트 상자 11"/>
          <p:cNvSpPr txBox="1">
            <a:spLocks/>
          </p:cNvSpPr>
          <p:nvPr/>
        </p:nvSpPr>
        <p:spPr>
          <a:xfrm rot="0">
            <a:off x="6833235" y="3929380"/>
            <a:ext cx="4132580" cy="2289175"/>
          </a:xfrm>
          <a:prstGeom prst="rect"/>
          <a:noFill/>
        </p:spPr>
        <p:txBody>
          <a:bodyPr wrap="square" lIns="0" tIns="0" rIns="0" bIns="0" numCol="1" vert="horz" anchor="t">
            <a:no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2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4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</a:t>
            </a:r>
            <a:r>
              <a:rPr sz="2000">
                <a:latin typeface="맑은 고딕" charset="0"/>
                <a:ea typeface="맑은 고딕" charset="0"/>
              </a:rPr>
              <a:t> </a:t>
            </a:r>
            <a:r>
              <a:rPr sz="1800">
                <a:latin typeface="맑은 고딕" charset="0"/>
                <a:ea typeface="맑은 고딕" charset="0"/>
              </a:rPr>
              <a:t>그</a:t>
            </a:r>
            <a:r>
              <a:rPr lang="ko-KR" sz="1800">
                <a:latin typeface="맑은 고딕" charset="0"/>
                <a:ea typeface="맑은 고딕" charset="0"/>
              </a:rPr>
              <a:t>런 다음</a:t>
            </a:r>
            <a:r>
              <a:rPr sz="1800">
                <a:latin typeface="맑은 고딕" charset="0"/>
                <a:ea typeface="맑은 고딕" charset="0"/>
              </a:rPr>
              <a:t> </a:t>
            </a:r>
            <a:r>
              <a:rPr lang="ko-KR" sz="1800">
                <a:latin typeface="맑은 고딕" charset="0"/>
                <a:ea typeface="맑은 고딕" charset="0"/>
              </a:rPr>
              <a:t>각각의 Lobby 버튼 오브젝트에 있는 Connect Server 스크립트를 선택합니다.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마지막으로 Lobby Type에 자신의 로비 이름을 입력하고 Lobby Name에 자신의 하위 오브젝트 텍스트 오브젝트를 넣어줍니다.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cxnSp>
        <p:nvCxnSpPr>
          <p:cNvPr id="1193" name="도형 12"/>
          <p:cNvCxnSpPr/>
          <p:nvPr/>
        </p:nvCxnSpPr>
        <p:spPr>
          <a:xfrm rot="0" flipV="1">
            <a:off x="7664450" y="1812290"/>
            <a:ext cx="3226435" cy="781685"/>
          </a:xfrm>
          <a:prstGeom prst="straightConnector1"/>
          <a:ln w="6350" cap="flat" cmpd="sng">
            <a:prstDash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4" name="도형 13"/>
          <p:cNvCxnSpPr/>
          <p:nvPr/>
        </p:nvCxnSpPr>
        <p:spPr>
          <a:xfrm rot="0" flipV="1">
            <a:off x="7672705" y="2660015"/>
            <a:ext cx="3234690" cy="299720"/>
          </a:xfrm>
          <a:prstGeom prst="straightConnector1"/>
          <a:ln w="6350" cap="flat" cmpd="sng">
            <a:prstDash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5" name="도형 14"/>
          <p:cNvCxnSpPr/>
          <p:nvPr/>
        </p:nvCxnSpPr>
        <p:spPr>
          <a:xfrm rot="0">
            <a:off x="7672705" y="3325495"/>
            <a:ext cx="3218180" cy="183515"/>
          </a:xfrm>
          <a:prstGeom prst="straightConnector1"/>
          <a:ln w="6350" cap="flat" cmpd="sng">
            <a:prstDash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 0"/>
          <p:cNvSpPr txBox="1">
            <a:spLocks/>
          </p:cNvSpPr>
          <p:nvPr/>
        </p:nvSpPr>
        <p:spPr>
          <a:xfrm rot="0">
            <a:off x="4288155" y="410210"/>
            <a:ext cx="3610610" cy="55499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>
              <a:buFontTx/>
              <a:buNone/>
            </a:pPr>
            <a:r>
              <a:rPr lang="ko-KR" altLang="en-US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열</a:t>
            </a:r>
            <a:r>
              <a:rPr lang="ko-KR" altLang="en-US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두</a:t>
            </a:r>
            <a:r>
              <a:rPr lang="ko-KR" altLang="en-US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 번째 튜토리얼</a:t>
            </a:r>
            <a:endParaRPr lang="ko-KR" altLang="en-US" sz="30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187" name="Rect 0"/>
          <p:cNvSpPr txBox="1">
            <a:spLocks/>
          </p:cNvSpPr>
          <p:nvPr/>
        </p:nvSpPr>
        <p:spPr>
          <a:xfrm rot="0">
            <a:off x="1222375" y="4713605"/>
            <a:ext cx="4132580" cy="1496695"/>
          </a:xfrm>
          <a:prstGeom prst="rect"/>
          <a:noFill/>
        </p:spPr>
        <p:txBody>
          <a:bodyPr wrap="square" lIns="0" tIns="0" rIns="0" bIns="0" numCol="1" vert="horz" anchor="t">
            <a:no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2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5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</a:t>
            </a:r>
            <a:r>
              <a:rPr lang="ko-KR" sz="2000">
                <a:latin typeface="맑은 고딕" charset="0"/>
                <a:ea typeface="맑은 고딕" charset="0"/>
              </a:rPr>
              <a:t> 이제 </a:t>
            </a:r>
            <a:r>
              <a:rPr sz="1800">
                <a:latin typeface="맑은 고딕" charset="0"/>
                <a:ea typeface="맑은 고딕" charset="0"/>
              </a:rPr>
              <a:t>UI에 Raw Image를 생성합니다.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그다</a:t>
            </a:r>
            <a:r>
              <a:rPr lang="ko-KR" sz="1800">
                <a:latin typeface="맑은 고딕" charset="0"/>
                <a:ea typeface="맑은 고딕" charset="0"/>
              </a:rPr>
              <a:t>음</a:t>
            </a:r>
            <a:r>
              <a:rPr sz="1800">
                <a:latin typeface="맑은 고딕" charset="0"/>
                <a:ea typeface="맑은 고딕" charset="0"/>
              </a:rPr>
              <a:t> Raw Image의 이름을 </a:t>
            </a:r>
            <a:r>
              <a:rPr sz="1800">
                <a:latin typeface="맑은 고딕" charset="0"/>
                <a:ea typeface="맑은 고딕" charset="0"/>
              </a:rPr>
              <a:t>3</a:t>
            </a:r>
            <a:r>
              <a:rPr lang="ko-KR" sz="1800">
                <a:latin typeface="맑은 고딕" charset="0"/>
                <a:ea typeface="맑은 고딕" charset="0"/>
              </a:rPr>
              <a:t>D Texture</a:t>
            </a:r>
            <a:r>
              <a:rPr sz="1800">
                <a:latin typeface="맑은 고딕" charset="0"/>
                <a:ea typeface="맑은 고딕" charset="0"/>
              </a:rPr>
              <a:t>로 정의합니다</a:t>
            </a:r>
            <a:r>
              <a:rPr sz="1800">
                <a:latin typeface="맑은 고딕" charset="0"/>
                <a:ea typeface="맑은 고딕" charset="0"/>
              </a:rPr>
              <a:t>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192" name="Rect 0"/>
          <p:cNvSpPr txBox="1">
            <a:spLocks/>
          </p:cNvSpPr>
          <p:nvPr/>
        </p:nvSpPr>
        <p:spPr>
          <a:xfrm rot="0">
            <a:off x="6824980" y="2840355"/>
            <a:ext cx="4132580" cy="925830"/>
          </a:xfrm>
          <a:prstGeom prst="rect"/>
          <a:noFill/>
        </p:spPr>
        <p:txBody>
          <a:bodyPr wrap="square" lIns="0" tIns="0" rIns="0" bIns="0" numCol="1" vert="horz" anchor="t">
            <a:no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2</a:t>
            </a: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6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</a:t>
            </a:r>
            <a:r>
              <a:rPr sz="2000">
                <a:latin typeface="맑은 고딕" charset="0"/>
                <a:ea typeface="맑은 고딕" charset="0"/>
              </a:rPr>
              <a:t> </a:t>
            </a:r>
            <a:r>
              <a:rPr lang="ko-KR" sz="1800">
                <a:latin typeface="맑은 고딕" charset="0"/>
                <a:ea typeface="맑은 고딕" charset="0"/>
              </a:rPr>
              <a:t>그리고 3D Texture 오브젝트의 앵커를 지정하고 위치와 회전 값을 설정합니다.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196" name="그림 18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230630" y="1388110"/>
            <a:ext cx="2610485" cy="3117850"/>
          </a:xfrm>
          <a:prstGeom prst="roundRect"/>
          <a:solidFill>
            <a:srgbClr val="EDEDED"/>
          </a:solidFill>
        </p:spPr>
      </p:pic>
      <p:pic>
        <p:nvPicPr>
          <p:cNvPr id="1197" name="그림 1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998595" y="1878330"/>
            <a:ext cx="1355725" cy="2112010"/>
          </a:xfrm>
          <a:prstGeom prst="roundRect"/>
          <a:solidFill>
            <a:srgbClr val="EDEDED"/>
          </a:solidFill>
        </p:spPr>
      </p:pic>
      <p:pic>
        <p:nvPicPr>
          <p:cNvPr id="1198" name="그림 2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816725" y="1388110"/>
            <a:ext cx="4140835" cy="1289050"/>
          </a:xfrm>
          <a:prstGeom prst="roundRect"/>
          <a:solidFill>
            <a:srgbClr val="EDEDED"/>
          </a:solidFill>
        </p:spPr>
      </p:pic>
      <p:pic>
        <p:nvPicPr>
          <p:cNvPr id="1199" name="그림 2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835140" y="3919855"/>
            <a:ext cx="4130675" cy="1492250"/>
          </a:xfrm>
          <a:prstGeom prst="roundRect"/>
          <a:solidFill>
            <a:srgbClr val="EDEDED"/>
          </a:solidFill>
        </p:spPr>
      </p:pic>
      <p:sp>
        <p:nvSpPr>
          <p:cNvPr id="1200" name="텍스트 상자 29"/>
          <p:cNvSpPr txBox="1">
            <a:spLocks/>
          </p:cNvSpPr>
          <p:nvPr/>
        </p:nvSpPr>
        <p:spPr>
          <a:xfrm rot="0">
            <a:off x="6830060" y="5555615"/>
            <a:ext cx="4132580" cy="654685"/>
          </a:xfrm>
          <a:prstGeom prst="rect"/>
          <a:noFill/>
        </p:spPr>
        <p:txBody>
          <a:bodyPr wrap="square" lIns="0" tIns="0" rIns="0" bIns="0" numCol="1" vert="horz" anchor="t">
            <a:no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2</a:t>
            </a: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7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</a:t>
            </a:r>
            <a:r>
              <a:rPr sz="2000">
                <a:latin typeface="맑은 고딕" charset="0"/>
                <a:ea typeface="맑은 고딕" charset="0"/>
              </a:rPr>
              <a:t> </a:t>
            </a:r>
            <a:r>
              <a:rPr lang="ko-KR" sz="1800">
                <a:latin typeface="맑은 고딕" charset="0"/>
                <a:ea typeface="맑은 고딕" charset="0"/>
              </a:rPr>
              <a:t>그런 다음 3D Camera 오브젝트의 위치와 회전 값을 설정합니다.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 0"/>
          <p:cNvSpPr txBox="1">
            <a:spLocks/>
          </p:cNvSpPr>
          <p:nvPr/>
        </p:nvSpPr>
        <p:spPr>
          <a:xfrm rot="0">
            <a:off x="4288155" y="410210"/>
            <a:ext cx="3610610" cy="55499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>
              <a:buFontTx/>
              <a:buNone/>
            </a:pPr>
            <a:r>
              <a:rPr lang="ko-KR" altLang="en-US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열</a:t>
            </a:r>
            <a:r>
              <a:rPr lang="ko-KR" altLang="en-US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세</a:t>
            </a:r>
            <a:r>
              <a:rPr lang="ko-KR" altLang="en-US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 번째 튜토리얼</a:t>
            </a:r>
            <a:endParaRPr lang="ko-KR" altLang="en-US" sz="30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187" name="Rect 0"/>
          <p:cNvSpPr txBox="1">
            <a:spLocks/>
          </p:cNvSpPr>
          <p:nvPr/>
        </p:nvSpPr>
        <p:spPr>
          <a:xfrm rot="0">
            <a:off x="1230630" y="5195570"/>
            <a:ext cx="4132580" cy="1014730"/>
          </a:xfrm>
          <a:prstGeom prst="rect"/>
          <a:noFill/>
        </p:spPr>
        <p:txBody>
          <a:bodyPr wrap="square" lIns="0" tIns="0" rIns="0" bIns="0" numCol="1" vert="horz" anchor="t">
            <a:no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28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</a:t>
            </a:r>
            <a:r>
              <a:rPr sz="2000">
                <a:latin typeface="맑은 고딕" charset="0"/>
                <a:ea typeface="맑은 고딕" charset="0"/>
              </a:rPr>
              <a:t> </a:t>
            </a:r>
            <a:r>
              <a:rPr sz="1800">
                <a:latin typeface="맑은 고딕" charset="0"/>
                <a:ea typeface="맑은 고딕" charset="0"/>
              </a:rPr>
              <a:t>이</a:t>
            </a:r>
            <a:r>
              <a:rPr lang="ko-KR" sz="1800">
                <a:latin typeface="맑은 고딕" charset="0"/>
                <a:ea typeface="맑은 고딕" charset="0"/>
              </a:rPr>
              <a:t>제</a:t>
            </a:r>
            <a:r>
              <a:rPr lang="ko-KR" sz="18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 </a:t>
            </a:r>
            <a:r>
              <a:rPr sz="18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https://www.mixamo.com</a:t>
            </a:r>
            <a:r>
              <a:rPr lang="ko-KR"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sz="1800">
                <a:latin typeface="맑은 고딕" charset="0"/>
                <a:ea typeface="맑은 고딕" charset="0"/>
              </a:rPr>
              <a:t>사이트에서 </a:t>
            </a:r>
            <a:r>
              <a:rPr sz="1800">
                <a:latin typeface="맑은 고딕" charset="0"/>
                <a:ea typeface="맑은 고딕" charset="0"/>
              </a:rPr>
              <a:t>Character 메뉴를 선택하고 원하는 캐릭터를 Download합니다.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200" name="Rect 0"/>
          <p:cNvSpPr txBox="1">
            <a:spLocks/>
          </p:cNvSpPr>
          <p:nvPr/>
        </p:nvSpPr>
        <p:spPr>
          <a:xfrm rot="0">
            <a:off x="6830060" y="5247640"/>
            <a:ext cx="4293235" cy="962660"/>
          </a:xfrm>
          <a:prstGeom prst="rect"/>
          <a:noFill/>
        </p:spPr>
        <p:txBody>
          <a:bodyPr wrap="square" lIns="0" tIns="0" rIns="0" bIns="0" numCol="1" vert="horz" anchor="t">
            <a:no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30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 </a:t>
            </a:r>
            <a:r>
              <a:rPr sz="1800">
                <a:latin typeface="맑은 고딕" charset="0"/>
                <a:ea typeface="맑은 고딕" charset="0"/>
              </a:rPr>
              <a:t>그다음</a:t>
            </a:r>
            <a:r>
              <a:rPr lang="ko-KR" sz="1800">
                <a:latin typeface="맑은 고딕" charset="0"/>
                <a:ea typeface="맑은 고딕" charset="0"/>
              </a:rPr>
              <a:t>으로</a:t>
            </a:r>
            <a:r>
              <a:rPr sz="1800">
                <a:latin typeface="맑은 고딕" charset="0"/>
                <a:ea typeface="맑은 고딕" charset="0"/>
              </a:rPr>
              <a:t> 다운로드 받은 캐릭터</a:t>
            </a:r>
            <a:r>
              <a:rPr sz="1800">
                <a:latin typeface="맑은 고딕" charset="0"/>
                <a:ea typeface="맑은 고딕" charset="0"/>
              </a:rPr>
              <a:t> 파</a:t>
            </a:r>
            <a:r>
              <a:rPr lang="ko-KR" sz="1800">
                <a:latin typeface="맑은 고딕" charset="0"/>
                <a:ea typeface="맑은 고딕" charset="0"/>
              </a:rPr>
              <a:t>일을</a:t>
            </a:r>
            <a:r>
              <a:rPr sz="1800">
                <a:latin typeface="맑은 고딕" charset="0"/>
                <a:ea typeface="맑은 고딕" charset="0"/>
              </a:rPr>
              <a:t> Project 폴더에 있는 Model 폴더에 추가합니다.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201" name="그림 3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223645" y="1363345"/>
            <a:ext cx="4147185" cy="3641725"/>
          </a:xfrm>
          <a:prstGeom prst="rect"/>
          <a:noFill/>
        </p:spPr>
      </p:pic>
      <p:sp>
        <p:nvSpPr>
          <p:cNvPr id="1202" name="텍스트 상자 32"/>
          <p:cNvSpPr txBox="1">
            <a:spLocks/>
          </p:cNvSpPr>
          <p:nvPr/>
        </p:nvSpPr>
        <p:spPr>
          <a:xfrm rot="0">
            <a:off x="6834505" y="2861310"/>
            <a:ext cx="4272280" cy="95440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29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 </a:t>
            </a:r>
            <a:r>
              <a:rPr sz="1800">
                <a:latin typeface="맑은 고딕" charset="0"/>
                <a:ea typeface="맑은 고딕" charset="0"/>
              </a:rPr>
              <a:t>그</a:t>
            </a:r>
            <a:r>
              <a:rPr lang="ko-KR" sz="1800">
                <a:latin typeface="맑은 고딕" charset="0"/>
                <a:ea typeface="맑은 고딕" charset="0"/>
              </a:rPr>
              <a:t>런 다음 F</a:t>
            </a:r>
            <a:r>
              <a:rPr sz="1800">
                <a:latin typeface="맑은 고딕" charset="0"/>
                <a:ea typeface="맑은 고딕" charset="0"/>
              </a:rPr>
              <a:t>ormat에 FBX for Unity(.fbx)로 설정하고 Pose는 T-pose로 설정한 다음 Download를 선택합니다.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203" name="그림 33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6833235" y="1363345"/>
            <a:ext cx="4281805" cy="1442085"/>
          </a:xfrm>
          <a:prstGeom prst="roundRect"/>
          <a:solidFill>
            <a:srgbClr val="EDEDED"/>
          </a:solidFill>
        </p:spPr>
      </p:pic>
      <p:pic>
        <p:nvPicPr>
          <p:cNvPr id="1204" name="그림 35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7934960" y="4340860"/>
            <a:ext cx="530860" cy="426085"/>
          </a:xfrm>
          <a:prstGeom prst="rect"/>
          <a:noFill/>
        </p:spPr>
      </p:pic>
      <p:pic>
        <p:nvPicPr>
          <p:cNvPr id="1205" name="그림 3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833235" y="4090035"/>
            <a:ext cx="948690" cy="923290"/>
          </a:xfrm>
          <a:prstGeom prst="roundRect"/>
          <a:solidFill>
            <a:srgbClr val="EDEDED"/>
          </a:solidFill>
        </p:spPr>
      </p:pic>
      <p:pic>
        <p:nvPicPr>
          <p:cNvPr id="1206" name="그림 39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8595995" y="3970020"/>
            <a:ext cx="2519045" cy="1176655"/>
          </a:xfrm>
          <a:prstGeom prst="roundRect"/>
          <a:solidFill>
            <a:srgbClr val="EDEDED"/>
          </a:solidFill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 0"/>
          <p:cNvSpPr txBox="1">
            <a:spLocks/>
          </p:cNvSpPr>
          <p:nvPr/>
        </p:nvSpPr>
        <p:spPr>
          <a:xfrm rot="0">
            <a:off x="4288155" y="410210"/>
            <a:ext cx="3610610" cy="55499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>
              <a:buFontTx/>
              <a:buNone/>
            </a:pPr>
            <a:r>
              <a:rPr lang="ko-KR" altLang="en-US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열</a:t>
            </a:r>
            <a:r>
              <a:rPr lang="ko-KR" altLang="en-US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네</a:t>
            </a:r>
            <a:r>
              <a:rPr lang="ko-KR" altLang="en-US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 번째 튜토리얼</a:t>
            </a:r>
            <a:endParaRPr lang="ko-KR" altLang="en-US" sz="30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187" name="Rect 0"/>
          <p:cNvSpPr txBox="1">
            <a:spLocks/>
          </p:cNvSpPr>
          <p:nvPr/>
        </p:nvSpPr>
        <p:spPr>
          <a:xfrm rot="0">
            <a:off x="1230630" y="2959100"/>
            <a:ext cx="4132580" cy="649605"/>
          </a:xfrm>
          <a:prstGeom prst="rect"/>
          <a:noFill/>
        </p:spPr>
        <p:txBody>
          <a:bodyPr wrap="square" lIns="0" tIns="0" rIns="0" bIns="0" numCol="1" vert="horz" anchor="t">
            <a:no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31.</a:t>
            </a:r>
            <a:r>
              <a:rPr sz="2000">
                <a:latin typeface="맑은 고딕" charset="0"/>
                <a:ea typeface="맑은 고딕" charset="0"/>
              </a:rPr>
              <a:t> </a:t>
            </a:r>
            <a:r>
              <a:rPr sz="1800">
                <a:latin typeface="맑은 고딕" charset="0"/>
                <a:ea typeface="맑은 고딕" charset="0"/>
              </a:rPr>
              <a:t>그리고 캐릭터를 월드 공간에 배치합니다.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207" name="그림 4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228090" y="1357630"/>
            <a:ext cx="1366520" cy="1467485"/>
          </a:xfrm>
          <a:prstGeom prst="roundRect"/>
          <a:solidFill>
            <a:srgbClr val="EDEDED"/>
          </a:solidFill>
        </p:spPr>
      </p:pic>
      <p:pic>
        <p:nvPicPr>
          <p:cNvPr id="1208" name="그림 4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760345" y="1365250"/>
            <a:ext cx="2610485" cy="1445260"/>
          </a:xfrm>
          <a:prstGeom prst="roundRect"/>
          <a:solidFill>
            <a:srgbClr val="EDEDED"/>
          </a:solidFill>
        </p:spPr>
      </p:pic>
      <p:sp>
        <p:nvSpPr>
          <p:cNvPr id="1209" name="텍스트 상자 46"/>
          <p:cNvSpPr txBox="1">
            <a:spLocks/>
          </p:cNvSpPr>
          <p:nvPr/>
        </p:nvSpPr>
        <p:spPr>
          <a:xfrm rot="0">
            <a:off x="1238885" y="5526405"/>
            <a:ext cx="4121150" cy="67754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32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 </a:t>
            </a:r>
            <a:r>
              <a:rPr sz="1800">
                <a:latin typeface="맑은 고딕" charset="0"/>
                <a:ea typeface="맑은 고딕" charset="0"/>
              </a:rPr>
              <a:t>마지막으</a:t>
            </a:r>
            <a:r>
              <a:rPr lang="ko-KR" sz="1800">
                <a:latin typeface="맑은 고딕" charset="0"/>
                <a:ea typeface="맑은 고딕" charset="0"/>
              </a:rPr>
              <a:t>로</a:t>
            </a:r>
            <a:r>
              <a:rPr sz="1800">
                <a:latin typeface="맑은 고딕" charset="0"/>
                <a:ea typeface="맑은 고딕" charset="0"/>
              </a:rPr>
              <a:t> 캐릭터를 선택하고 Animator 컴포넌트를 넣어줍니다.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210" name="그림 47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230630" y="3732530"/>
            <a:ext cx="4133850" cy="1671955"/>
          </a:xfrm>
          <a:prstGeom prst="roundRect"/>
          <a:solidFill>
            <a:srgbClr val="EDEDED"/>
          </a:solidFill>
        </p:spPr>
      </p:pic>
      <p:sp>
        <p:nvSpPr>
          <p:cNvPr id="1211" name="텍스트 상자 48"/>
          <p:cNvSpPr txBox="1">
            <a:spLocks/>
          </p:cNvSpPr>
          <p:nvPr/>
        </p:nvSpPr>
        <p:spPr>
          <a:xfrm>
            <a:off x="6816090" y="5243830"/>
            <a:ext cx="4150360" cy="95440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33. </a:t>
            </a:r>
            <a:r>
              <a:rPr sz="1800">
                <a:latin typeface="맑은 고딕" charset="0"/>
                <a:ea typeface="맑은 고딕" charset="0"/>
              </a:rPr>
              <a:t>이</a:t>
            </a:r>
            <a:r>
              <a:rPr lang="ko-KR" sz="1800">
                <a:latin typeface="맑은 고딕" charset="0"/>
                <a:ea typeface="맑은 고딕" charset="0"/>
              </a:rPr>
              <a:t>제</a:t>
            </a:r>
            <a:r>
              <a:rPr sz="1800">
                <a:latin typeface="맑은 고딕" charset="0"/>
                <a:ea typeface="맑은 고딕" charset="0"/>
              </a:rPr>
              <a:t> Project 폴더에 있는 Anima</a:t>
            </a:r>
            <a:r>
              <a:rPr lang="ko-KR" sz="1800">
                <a:latin typeface="맑은 고딕" charset="0"/>
                <a:ea typeface="맑은 고딕" charset="0"/>
              </a:rPr>
              <a:t>tor</a:t>
            </a:r>
            <a:r>
              <a:rPr sz="1800">
                <a:latin typeface="맑은 고딕" charset="0"/>
                <a:ea typeface="맑은 고딕" charset="0"/>
              </a:rPr>
              <a:t> 폴더에 Animator Controller를 생성합니다.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212" name="그림 49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6816725" y="1346835"/>
            <a:ext cx="4149090" cy="3757930"/>
          </a:xfrm>
          <a:prstGeom prst="roundRect"/>
          <a:solidFill>
            <a:srgbClr val="EDEDED"/>
          </a:solidFill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 0"/>
          <p:cNvSpPr txBox="1">
            <a:spLocks/>
          </p:cNvSpPr>
          <p:nvPr/>
        </p:nvSpPr>
        <p:spPr>
          <a:xfrm rot="0">
            <a:off x="4121785" y="410210"/>
            <a:ext cx="3942715" cy="55499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>
              <a:buFontTx/>
              <a:buNone/>
            </a:pPr>
            <a:r>
              <a:rPr lang="ko-KR" altLang="en-US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열</a:t>
            </a:r>
            <a:r>
              <a:rPr lang="ko-KR" altLang="en-US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다섯</a:t>
            </a:r>
            <a:r>
              <a:rPr lang="ko-KR" altLang="en-US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 번째 튜토리얼</a:t>
            </a:r>
            <a:endParaRPr lang="ko-KR" altLang="en-US" sz="30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213" name="텍스트 상자 50"/>
          <p:cNvSpPr txBox="1">
            <a:spLocks/>
          </p:cNvSpPr>
          <p:nvPr/>
        </p:nvSpPr>
        <p:spPr>
          <a:xfrm rot="0">
            <a:off x="1228090" y="5305425"/>
            <a:ext cx="4159885" cy="95440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34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</a:t>
            </a:r>
            <a:r>
              <a:rPr sz="2000">
                <a:latin typeface="맑은 고딕" charset="0"/>
                <a:ea typeface="맑은 고딕" charset="0"/>
              </a:rPr>
              <a:t> </a:t>
            </a:r>
            <a:r>
              <a:rPr sz="1800">
                <a:latin typeface="맑은 고딕" charset="0"/>
                <a:ea typeface="맑은 고딕" charset="0"/>
              </a:rPr>
              <a:t>그</a:t>
            </a:r>
            <a:r>
              <a:rPr lang="ko-KR" sz="1800">
                <a:latin typeface="맑은 고딕" charset="0"/>
                <a:ea typeface="맑은 고딕" charset="0"/>
              </a:rPr>
              <a:t>런 다음</a:t>
            </a:r>
            <a:r>
              <a:rPr sz="1800">
                <a:latin typeface="맑은 고딕" charset="0"/>
                <a:ea typeface="맑은 고딕" charset="0"/>
              </a:rPr>
              <a:t> Project 폴더에 있는 Render Texture 폴더에 Render Texture를 생성합니다. 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214" name="그림 51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230630" y="1347470"/>
            <a:ext cx="4148455" cy="2934335"/>
          </a:xfrm>
          <a:prstGeom prst="roundRect"/>
          <a:solidFill>
            <a:srgbClr val="EDEDED"/>
          </a:solidFill>
        </p:spPr>
      </p:pic>
      <p:pic>
        <p:nvPicPr>
          <p:cNvPr id="1215" name="그림 5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230630" y="4405630"/>
            <a:ext cx="4156710" cy="848360"/>
          </a:xfrm>
          <a:prstGeom prst="roundRect"/>
          <a:solidFill>
            <a:srgbClr val="EDEDED"/>
          </a:solidFill>
        </p:spPr>
      </p:pic>
      <p:pic>
        <p:nvPicPr>
          <p:cNvPr id="1216" name="그림 5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816725" y="1346835"/>
            <a:ext cx="4149090" cy="1272540"/>
          </a:xfrm>
          <a:prstGeom prst="roundRect"/>
          <a:solidFill>
            <a:srgbClr val="EDEDED"/>
          </a:solidFill>
        </p:spPr>
      </p:pic>
      <p:pic>
        <p:nvPicPr>
          <p:cNvPr id="1217" name="그림 5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805295" y="2764790"/>
            <a:ext cx="4156710" cy="1059180"/>
          </a:xfrm>
          <a:prstGeom prst="roundRect"/>
          <a:solidFill>
            <a:srgbClr val="EDEDED"/>
          </a:solidFill>
        </p:spPr>
      </p:pic>
      <p:sp>
        <p:nvSpPr>
          <p:cNvPr id="1218" name="텍스트 상자 59"/>
          <p:cNvSpPr txBox="1">
            <a:spLocks/>
          </p:cNvSpPr>
          <p:nvPr/>
        </p:nvSpPr>
        <p:spPr>
          <a:xfrm rot="0">
            <a:off x="6802755" y="3922395"/>
            <a:ext cx="4159885" cy="233870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3</a:t>
            </a: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5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</a:t>
            </a:r>
            <a:r>
              <a:rPr sz="2000">
                <a:latin typeface="맑은 고딕" charset="0"/>
                <a:ea typeface="맑은 고딕" charset="0"/>
              </a:rPr>
              <a:t> </a:t>
            </a:r>
            <a:r>
              <a:rPr lang="ko-KR" sz="1800">
                <a:latin typeface="맑은 고딕" charset="0"/>
                <a:ea typeface="맑은 고딕" charset="0"/>
              </a:rPr>
              <a:t>그다음으로</a:t>
            </a:r>
            <a:r>
              <a:rPr sz="1800">
                <a:latin typeface="맑은 고딕" charset="0"/>
                <a:ea typeface="맑은 고딕" charset="0"/>
              </a:rPr>
              <a:t> Project 폴더에 있는 Render Texture 폴더에 Render Texture</a:t>
            </a:r>
            <a:r>
              <a:rPr lang="ko-KR" sz="1800">
                <a:latin typeface="맑은 고딕" charset="0"/>
                <a:ea typeface="맑은 고딕" charset="0"/>
              </a:rPr>
              <a:t>의 이름을 3D Render Texture로 정의합니다.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그리고 3D Texture 오브젝트에 있는 Raw Image 컴포넌트의 Texture에 3D Render Texture를 넣어줍니다.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cxnSp>
        <p:nvCxnSpPr>
          <p:cNvPr id="1219" name="도형 60"/>
          <p:cNvCxnSpPr/>
          <p:nvPr/>
        </p:nvCxnSpPr>
        <p:spPr>
          <a:xfrm rot="0" flipV="1">
            <a:off x="7930515" y="1562735"/>
            <a:ext cx="2943860" cy="1845945"/>
          </a:xfrm>
          <a:prstGeom prst="straightConnector1"/>
          <a:ln w="6350" cap="flat" cmpd="sng">
            <a:prstDash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 0"/>
          <p:cNvSpPr txBox="1">
            <a:spLocks/>
          </p:cNvSpPr>
          <p:nvPr/>
        </p:nvSpPr>
        <p:spPr>
          <a:xfrm rot="0">
            <a:off x="4121785" y="410210"/>
            <a:ext cx="3943350" cy="55499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>
              <a:buFontTx/>
              <a:buNone/>
            </a:pPr>
            <a:r>
              <a:rPr lang="ko-KR" altLang="en-US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열</a:t>
            </a:r>
            <a:r>
              <a:rPr lang="ko-KR" altLang="en-US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여</a:t>
            </a:r>
            <a:r>
              <a:rPr lang="ko-KR" altLang="en-US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섯 번째 튜토리얼</a:t>
            </a:r>
            <a:endParaRPr lang="ko-KR" altLang="en-US" sz="30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213" name="Rect 0"/>
          <p:cNvSpPr txBox="1">
            <a:spLocks/>
          </p:cNvSpPr>
          <p:nvPr/>
        </p:nvSpPr>
        <p:spPr>
          <a:xfrm rot="0">
            <a:off x="1228090" y="5031105"/>
            <a:ext cx="4134485" cy="123126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3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6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</a:t>
            </a:r>
            <a:r>
              <a:rPr sz="2000">
                <a:latin typeface="맑은 고딕" charset="0"/>
                <a:ea typeface="맑은 고딕" charset="0"/>
              </a:rPr>
              <a:t> </a:t>
            </a:r>
            <a:r>
              <a:rPr lang="ko-KR" sz="1800">
                <a:latin typeface="맑은 고딕" charset="0"/>
                <a:ea typeface="맑은 고딕" charset="0"/>
              </a:rPr>
              <a:t>마지막으로 </a:t>
            </a:r>
            <a:r>
              <a:rPr lang="ko-KR" sz="1800">
                <a:latin typeface="맑은 고딕" charset="0"/>
                <a:ea typeface="맑은 고딕" charset="0"/>
              </a:rPr>
              <a:t>3D </a:t>
            </a:r>
            <a:r>
              <a:rPr lang="ko-KR" sz="1800">
                <a:latin typeface="맑은 고딕" charset="0"/>
                <a:ea typeface="맑은 고딕" charset="0"/>
              </a:rPr>
              <a:t>Camera 오브젝트의 Target Texture에 </a:t>
            </a:r>
            <a:r>
              <a:rPr lang="ko-KR" sz="1800">
                <a:latin typeface="맑은 고딕" charset="0"/>
                <a:ea typeface="맑은 고딕" charset="0"/>
              </a:rPr>
              <a:t>3D Render Texture를</a:t>
            </a:r>
            <a:r>
              <a:rPr lang="ko-KR" sz="1800">
                <a:latin typeface="맑은 고딕" charset="0"/>
                <a:ea typeface="맑은 고딕" charset="0"/>
              </a:rPr>
              <a:t> 넣어준 다음 Clear Flags를 Solid Color로 변경합니다.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218" name="Rect 0"/>
          <p:cNvSpPr txBox="1">
            <a:spLocks/>
          </p:cNvSpPr>
          <p:nvPr/>
        </p:nvSpPr>
        <p:spPr>
          <a:xfrm rot="0">
            <a:off x="6827520" y="5028565"/>
            <a:ext cx="4138295" cy="123126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37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 </a:t>
            </a:r>
            <a:r>
              <a:rPr lang="ko-KR" sz="1800">
                <a:latin typeface="맑은 고딕" charset="0"/>
                <a:ea typeface="맑은 고딕" charset="0"/>
              </a:rPr>
              <a:t>이제</a:t>
            </a:r>
            <a:r>
              <a:rPr sz="1800">
                <a:latin typeface="맑은 고딕" charset="0"/>
                <a:ea typeface="맑은 고딕" charset="0"/>
              </a:rPr>
              <a:t> </a:t>
            </a:r>
            <a:r>
              <a:rPr sz="18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https://www.mixamo.com</a:t>
            </a:r>
            <a:r>
              <a:rPr lang="ko-KR"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sz="1800">
                <a:latin typeface="맑은 고딕" charset="0"/>
                <a:ea typeface="맑은 고딕" charset="0"/>
              </a:rPr>
              <a:t>사이트에서 </a:t>
            </a:r>
            <a:r>
              <a:rPr sz="1800">
                <a:latin typeface="맑은 고딕" charset="0"/>
                <a:ea typeface="맑은 고딕" charset="0"/>
              </a:rPr>
              <a:t>에서 Animation을 선택하고 Idle 애니메이션을 Download합니다.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220" name="그림 1" descr="C:/Users/Admin1/AppData/Roaming/PolarisOffice/ETemp/8684_16697984/fImage3723532341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230630" y="1343660"/>
            <a:ext cx="4140200" cy="2497455"/>
          </a:xfrm>
          <a:prstGeom prst="roundRect"/>
          <a:solidFill>
            <a:srgbClr val="EDEDED"/>
          </a:solidFill>
        </p:spPr>
      </p:pic>
      <p:pic>
        <p:nvPicPr>
          <p:cNvPr id="1221" name="그림 4" descr="C:/Users/Admin1/AppData/Roaming/PolarisOffice/ETemp/8684_16697984/fImage44033365436.png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232535" y="3990975"/>
            <a:ext cx="4146550" cy="973455"/>
          </a:xfrm>
          <a:prstGeom prst="roundRect"/>
          <a:solidFill>
            <a:srgbClr val="EDEDED"/>
          </a:solidFill>
        </p:spPr>
      </p:pic>
      <p:cxnSp>
        <p:nvCxnSpPr>
          <p:cNvPr id="1222" name="도형 5"/>
          <p:cNvCxnSpPr/>
          <p:nvPr/>
        </p:nvCxnSpPr>
        <p:spPr>
          <a:xfrm rot="0" flipV="1">
            <a:off x="2344420" y="3142615"/>
            <a:ext cx="2934970" cy="1330325"/>
          </a:xfrm>
          <a:prstGeom prst="straightConnector1"/>
          <a:ln w="6350" cap="flat" cmpd="sng">
            <a:prstDash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23" name="그림 6" descr="C:/Users/Admin1/AppData/Roaming/PolarisOffice/ETemp/8684_16697984/fImage4319533268467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816725" y="1346835"/>
            <a:ext cx="4140835" cy="357505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 0"/>
          <p:cNvSpPr txBox="1">
            <a:spLocks/>
          </p:cNvSpPr>
          <p:nvPr/>
        </p:nvSpPr>
        <p:spPr>
          <a:xfrm rot="0">
            <a:off x="4121785" y="410210"/>
            <a:ext cx="3943350" cy="55499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>
              <a:buFontTx/>
              <a:buNone/>
            </a:pPr>
            <a:r>
              <a:rPr lang="ko-KR" altLang="en-US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열</a:t>
            </a:r>
            <a:r>
              <a:rPr lang="ko-KR" altLang="en-US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일곱</a:t>
            </a:r>
            <a:r>
              <a:rPr lang="ko-KR" altLang="en-US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 번째 튜토리얼</a:t>
            </a:r>
            <a:endParaRPr lang="ko-KR" altLang="en-US" sz="30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224" name="텍스트 상자 8"/>
          <p:cNvSpPr txBox="1">
            <a:spLocks/>
          </p:cNvSpPr>
          <p:nvPr/>
        </p:nvSpPr>
        <p:spPr>
          <a:xfrm rot="0">
            <a:off x="1340485" y="4693285"/>
            <a:ext cx="3989705" cy="150812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38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 </a:t>
            </a:r>
            <a:r>
              <a:rPr sz="1800">
                <a:latin typeface="맑은 고딕" charset="0"/>
                <a:ea typeface="맑은 고딕" charset="0"/>
              </a:rPr>
              <a:t>그런 다음 Format은 FBX for Unity(.fbx)로 설정합니다.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그리고 Skin은 Whitout Skin으로 설정한 다음 Download합니다.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225" name="그림 9" descr="C:/Users/Admin1/AppData/Roaming/PolarisOffice/ETemp/8684_16697984/fImage113473386334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336040" y="1346835"/>
            <a:ext cx="4002405" cy="3226435"/>
          </a:xfrm>
          <a:prstGeom prst="roundRect"/>
          <a:solidFill>
            <a:srgbClr val="EDEDED"/>
          </a:solidFill>
        </p:spPr>
      </p:pic>
      <p:pic>
        <p:nvPicPr>
          <p:cNvPr id="1226" name="그림 10" descr="C:/Users/Admin1/AppData/Roaming/PolarisOffice/ETemp/8684_16697984/fImage46863396500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828155" y="1529715"/>
            <a:ext cx="862330" cy="741045"/>
          </a:xfrm>
          <a:prstGeom prst="roundRect"/>
          <a:solidFill>
            <a:srgbClr val="EDEDED"/>
          </a:solidFill>
        </p:spPr>
      </p:pic>
      <p:pic>
        <p:nvPicPr>
          <p:cNvPr id="1228" name="그림 15" descr="C:/Users/Admin1/AppData/Roaming/PolarisOffice/ETemp/8684_16697984/fImage58403439169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897495" y="1346835"/>
            <a:ext cx="3068320" cy="1092200"/>
          </a:xfrm>
          <a:prstGeom prst="roundRect"/>
          <a:solidFill>
            <a:srgbClr val="EDEDED"/>
          </a:solidFill>
        </p:spPr>
      </p:pic>
      <p:pic>
        <p:nvPicPr>
          <p:cNvPr id="1227" name="그림 14" descr="C:/Users/Admin1/AppData/Roaming/PolarisOffice/ETemp/8684_16697984/fImage1989133425724.png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7627620" y="1570990"/>
            <a:ext cx="347345" cy="659130"/>
          </a:xfrm>
          <a:prstGeom prst="rect"/>
          <a:noFill/>
        </p:spPr>
      </p:pic>
      <p:sp>
        <p:nvSpPr>
          <p:cNvPr id="1229" name="텍스트 상자 18"/>
          <p:cNvSpPr txBox="1">
            <a:spLocks/>
          </p:cNvSpPr>
          <p:nvPr/>
        </p:nvSpPr>
        <p:spPr>
          <a:xfrm rot="0">
            <a:off x="6816725" y="2490470"/>
            <a:ext cx="4157345" cy="67754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39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 </a:t>
            </a:r>
            <a:r>
              <a:rPr sz="1800">
                <a:latin typeface="맑은 고딕" charset="0"/>
                <a:ea typeface="맑은 고딕" charset="0"/>
              </a:rPr>
              <a:t>그다음 애니메이션 파일을 유니티 프로젝트에 추가합니다. 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230" name="그림 20" descr="C:/Users/Admin1/AppData/Roaming/PolarisOffice/ETemp/8684_16697984/fImage102633471478.png"/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6805295" y="3306445"/>
            <a:ext cx="4194810" cy="2106930"/>
          </a:xfrm>
          <a:prstGeom prst="roundRect"/>
          <a:solidFill>
            <a:srgbClr val="EDEDED"/>
          </a:solidFill>
        </p:spPr>
      </p:pic>
      <p:sp>
        <p:nvSpPr>
          <p:cNvPr id="1231" name="텍스트 상자 21"/>
          <p:cNvSpPr txBox="1">
            <a:spLocks/>
          </p:cNvSpPr>
          <p:nvPr/>
        </p:nvSpPr>
        <p:spPr>
          <a:xfrm rot="0">
            <a:off x="6806565" y="5525135"/>
            <a:ext cx="4202430" cy="67754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40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 </a:t>
            </a:r>
            <a:r>
              <a:rPr sz="1800">
                <a:latin typeface="맑은 고딕" charset="0"/>
                <a:ea typeface="맑은 고딕" charset="0"/>
              </a:rPr>
              <a:t>이제 애니메이터 컨트롤러를 선택하여 Base Layer에 들어옵니다. 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 0"/>
          <p:cNvSpPr txBox="1">
            <a:spLocks/>
          </p:cNvSpPr>
          <p:nvPr/>
        </p:nvSpPr>
        <p:spPr>
          <a:xfrm rot="0">
            <a:off x="4121785" y="410210"/>
            <a:ext cx="3943350" cy="55499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>
              <a:buFontTx/>
              <a:buNone/>
            </a:pPr>
            <a:r>
              <a:rPr lang="ko-KR" altLang="en-US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열</a:t>
            </a:r>
            <a:r>
              <a:rPr lang="ko-KR" altLang="en-US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여덟</a:t>
            </a:r>
            <a:r>
              <a:rPr lang="ko-KR" altLang="en-US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 번째 튜토리얼</a:t>
            </a:r>
            <a:endParaRPr lang="ko-KR" altLang="en-US" sz="30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224" name="Rect 0"/>
          <p:cNvSpPr txBox="1">
            <a:spLocks/>
          </p:cNvSpPr>
          <p:nvPr/>
        </p:nvSpPr>
        <p:spPr>
          <a:xfrm rot="0">
            <a:off x="1332230" y="4136390"/>
            <a:ext cx="4030345" cy="206184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41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 </a:t>
            </a:r>
            <a:r>
              <a:rPr sz="1800">
                <a:latin typeface="맑은 고딕" charset="0"/>
                <a:ea typeface="맑은 고딕" charset="0"/>
              </a:rPr>
              <a:t>그런 다음 </a:t>
            </a:r>
            <a:r>
              <a:rPr lang="ko-KR" sz="1800">
                <a:latin typeface="맑은 고딕" charset="0"/>
                <a:ea typeface="맑은 고딕" charset="0"/>
              </a:rPr>
              <a:t>Unique Lobby와 Platinum Lobby 그리고 Challenger Lobby 오브젝트의 이벤트 함수에 자신의 오브젝트를 넣어줍니다.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그다음으로 SelectLobby( ) 함수를 이벤트로 등록합니다. 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231" name="Rect 0"/>
          <p:cNvSpPr txBox="1">
            <a:spLocks/>
          </p:cNvSpPr>
          <p:nvPr/>
        </p:nvSpPr>
        <p:spPr>
          <a:xfrm rot="0">
            <a:off x="6806565" y="5525135"/>
            <a:ext cx="4208780" cy="67754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4</a:t>
            </a: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3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 </a:t>
            </a:r>
            <a:r>
              <a:rPr lang="ko-KR" sz="1800">
                <a:latin typeface="맑은 고딕" charset="0"/>
                <a:ea typeface="맑은 고딕" charset="0"/>
              </a:rPr>
              <a:t>그런 다음</a:t>
            </a:r>
            <a:r>
              <a:rPr sz="1800">
                <a:latin typeface="맑은 고딕" charset="0"/>
                <a:ea typeface="맑은 고딕" charset="0"/>
              </a:rPr>
              <a:t> 애니메이션 </a:t>
            </a:r>
            <a:r>
              <a:rPr sz="1800">
                <a:latin typeface="맑은 고딕" charset="0"/>
                <a:ea typeface="맑은 고딕" charset="0"/>
              </a:rPr>
              <a:t>파일</a:t>
            </a:r>
            <a:r>
              <a:rPr lang="ko-KR" sz="1800">
                <a:latin typeface="맑은 고딕" charset="0"/>
                <a:ea typeface="맑은 고딕" charset="0"/>
              </a:rPr>
              <a:t>에 있는 </a:t>
            </a:r>
            <a:r>
              <a:rPr sz="1800">
                <a:latin typeface="맑은 고딕" charset="0"/>
                <a:ea typeface="맑은 고딕" charset="0"/>
              </a:rPr>
              <a:t>클립</a:t>
            </a:r>
            <a:r>
              <a:rPr lang="ko-KR" sz="1800">
                <a:latin typeface="맑은 고딕" charset="0"/>
                <a:ea typeface="맑은 고딕" charset="0"/>
              </a:rPr>
              <a:t>의</a:t>
            </a:r>
            <a:r>
              <a:rPr sz="1800">
                <a:latin typeface="맑은 고딕" charset="0"/>
                <a:ea typeface="맑은 고딕" charset="0"/>
              </a:rPr>
              <a:t> 이름을 </a:t>
            </a:r>
            <a:r>
              <a:rPr lang="ko-KR" sz="1800">
                <a:latin typeface="맑은 고딕" charset="0"/>
                <a:ea typeface="맑은 고딕" charset="0"/>
              </a:rPr>
              <a:t>Idle로 </a:t>
            </a:r>
            <a:r>
              <a:rPr sz="1800">
                <a:latin typeface="맑은 고딕" charset="0"/>
                <a:ea typeface="맑은 고딕" charset="0"/>
              </a:rPr>
              <a:t>변경합니다.  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232" name="그림 22" descr="C:/Users/Admin1/AppData/Roaming/PolarisOffice/ETemp/8684_16697984/fImage102333619358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339850" y="1345565"/>
            <a:ext cx="1429385" cy="2678430"/>
          </a:xfrm>
          <a:prstGeom prst="roundRect"/>
          <a:solidFill>
            <a:srgbClr val="EDEDED"/>
          </a:solidFill>
        </p:spPr>
      </p:pic>
      <p:pic>
        <p:nvPicPr>
          <p:cNvPr id="1233" name="그림 25" descr="C:/Users/Admin1/AppData/Roaming/PolarisOffice/ETemp/8684_16697984/fImage67963626962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893060" y="3250565"/>
            <a:ext cx="2469515" cy="773430"/>
          </a:xfrm>
          <a:prstGeom prst="roundRect"/>
          <a:solidFill>
            <a:srgbClr val="EDEDED"/>
          </a:solidFill>
        </p:spPr>
      </p:pic>
      <p:pic>
        <p:nvPicPr>
          <p:cNvPr id="1234" name="그림 28" descr="C:/Users/Admin1/AppData/Roaming/PolarisOffice/ETemp/8684_16697984/fImage66103634464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894330" y="1344295"/>
            <a:ext cx="2467610" cy="775970"/>
          </a:xfrm>
          <a:prstGeom prst="roundRect"/>
          <a:solidFill>
            <a:srgbClr val="EDEDED"/>
          </a:solidFill>
        </p:spPr>
      </p:pic>
      <p:pic>
        <p:nvPicPr>
          <p:cNvPr id="1235" name="그림 29" descr="C:/Users/Admin1/AppData/Roaming/PolarisOffice/ETemp/8684_16697984/fImage66843645705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889885" y="2292350"/>
            <a:ext cx="2472690" cy="783590"/>
          </a:xfrm>
          <a:prstGeom prst="roundRect"/>
          <a:solidFill>
            <a:srgbClr val="EDEDED"/>
          </a:solidFill>
        </p:spPr>
      </p:pic>
      <p:cxnSp>
        <p:nvCxnSpPr>
          <p:cNvPr id="1236" name="도형 34"/>
          <p:cNvCxnSpPr/>
          <p:nvPr/>
        </p:nvCxnSpPr>
        <p:spPr>
          <a:xfrm rot="0">
            <a:off x="2718435" y="3042285"/>
            <a:ext cx="931545" cy="649605"/>
          </a:xfrm>
          <a:prstGeom prst="straightConnector1"/>
          <a:ln w="6350" cap="flat" cmpd="sng">
            <a:prstDash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7" name="도형 35"/>
          <p:cNvCxnSpPr/>
          <p:nvPr/>
        </p:nvCxnSpPr>
        <p:spPr>
          <a:xfrm rot="0">
            <a:off x="2643505" y="2751455"/>
            <a:ext cx="973455" cy="635"/>
          </a:xfrm>
          <a:prstGeom prst="straightConnector1"/>
          <a:ln w="6350" cap="flat" cmpd="sng">
            <a:prstDash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8" name="도형 36"/>
          <p:cNvCxnSpPr/>
          <p:nvPr/>
        </p:nvCxnSpPr>
        <p:spPr>
          <a:xfrm rot="0" flipV="1">
            <a:off x="2552065" y="1795780"/>
            <a:ext cx="1064895" cy="723900"/>
          </a:xfrm>
          <a:prstGeom prst="straightConnector1"/>
          <a:ln w="6350" cap="flat" cmpd="sng">
            <a:prstDash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39" name="그림 37" descr="C:/Users/Admin1/AppData/Roaming/PolarisOffice/ETemp/8684_16697984/fImage104393688145.pn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806565" y="1334770"/>
            <a:ext cx="1266190" cy="1284605"/>
          </a:xfrm>
          <a:prstGeom prst="roundRect"/>
          <a:solidFill>
            <a:srgbClr val="EDEDED"/>
          </a:solidFill>
        </p:spPr>
      </p:pic>
      <p:pic>
        <p:nvPicPr>
          <p:cNvPr id="1240" name="그림 40" descr="C:/Users/Admin1/AppData/Roaming/PolarisOffice/ETemp/8684_16697984/fImage41453693281.png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8204835" y="1350645"/>
            <a:ext cx="2805430" cy="1252220"/>
          </a:xfrm>
          <a:prstGeom prst="roundRect"/>
          <a:solidFill>
            <a:srgbClr val="EDEDED"/>
          </a:solidFill>
        </p:spPr>
      </p:pic>
      <p:pic>
        <p:nvPicPr>
          <p:cNvPr id="1241" name="그림 44" descr="C:/Users/Admin1/AppData/Roaming/PolarisOffice/ETemp/8684_16697984/fImage2242173726827.png"/>
          <p:cNvPicPr>
            <a:picLocks noChangeAspect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7756525" y="1804035"/>
            <a:ext cx="624205" cy="350520"/>
          </a:xfrm>
          <a:prstGeom prst="rect"/>
          <a:noFill/>
        </p:spPr>
      </p:pic>
      <p:sp>
        <p:nvSpPr>
          <p:cNvPr id="1242" name="텍스트 상자 45"/>
          <p:cNvSpPr txBox="1">
            <a:spLocks/>
          </p:cNvSpPr>
          <p:nvPr/>
        </p:nvSpPr>
        <p:spPr>
          <a:xfrm rot="0">
            <a:off x="6808470" y="2784475"/>
            <a:ext cx="4190365" cy="861695"/>
          </a:xfrm>
          <a:prstGeom prst="rect"/>
          <a:noFill/>
        </p:spPr>
        <p:txBody>
          <a:bodyPr wrap="square" lIns="0" tIns="0" rIns="0" bIns="0" vert="horz" anchor="t">
            <a:no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42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 </a:t>
            </a:r>
            <a:r>
              <a:rPr sz="1800">
                <a:latin typeface="맑은 고딕" charset="0"/>
                <a:ea typeface="맑은 고딕" charset="0"/>
              </a:rPr>
              <a:t>이</a:t>
            </a:r>
            <a:r>
              <a:rPr lang="ko-KR" sz="1800">
                <a:latin typeface="맑은 고딕" charset="0"/>
                <a:ea typeface="맑은 고딕" charset="0"/>
              </a:rPr>
              <a:t>제</a:t>
            </a:r>
            <a:r>
              <a:rPr sz="1800">
                <a:latin typeface="맑은 고딕" charset="0"/>
                <a:ea typeface="맑은 고딕" charset="0"/>
              </a:rPr>
              <a:t> </a:t>
            </a:r>
            <a:r>
              <a:rPr lang="ko-KR" sz="1800">
                <a:latin typeface="맑은 고딕" charset="0"/>
                <a:ea typeface="맑은 고딕" charset="0"/>
              </a:rPr>
              <a:t>character</a:t>
            </a:r>
            <a:r>
              <a:rPr sz="1800">
                <a:latin typeface="맑은 고딕" charset="0"/>
                <a:ea typeface="맑은 고딕" charset="0"/>
              </a:rPr>
              <a:t> 오브젝트에</a:t>
            </a:r>
            <a:r>
              <a:rPr sz="1800">
                <a:latin typeface="맑은 고딕" charset="0"/>
                <a:ea typeface="맑은 고딕" charset="0"/>
              </a:rPr>
              <a:t> </a:t>
            </a:r>
            <a:r>
              <a:rPr lang="ko-KR" sz="1800">
                <a:latin typeface="맑은 고딕" charset="0"/>
                <a:ea typeface="맑은 고딕" charset="0"/>
              </a:rPr>
              <a:t>Project 폴더에 있는 Animator 폴더에 Photon</a:t>
            </a:r>
            <a:r>
              <a:rPr sz="1800">
                <a:latin typeface="맑은 고딕" charset="0"/>
                <a:ea typeface="맑은 고딕" charset="0"/>
              </a:rPr>
              <a:t> Animator Controller를 넣어줍니다.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243" name="그림 46" descr="C:/Users/Admin1/AppData/Roaming/PolarisOffice/ETemp/8684_16697984/fImage77263749961.png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808470" y="3798570"/>
            <a:ext cx="4198620" cy="1588770"/>
          </a:xfrm>
          <a:prstGeom prst="roundRect"/>
          <a:solidFill>
            <a:srgbClr val="EDEDED"/>
          </a:solidFill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 0"/>
          <p:cNvSpPr txBox="1">
            <a:spLocks/>
          </p:cNvSpPr>
          <p:nvPr/>
        </p:nvSpPr>
        <p:spPr>
          <a:xfrm rot="0">
            <a:off x="4528185" y="344170"/>
            <a:ext cx="3141345" cy="55499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>
              <a:buFontTx/>
              <a:buNone/>
            </a:pPr>
            <a:r>
              <a:rPr lang="ko-KR" altLang="en-US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첫</a:t>
            </a:r>
            <a:r>
              <a:rPr lang="ko-KR" altLang="en-US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 번째 튜토리얼</a:t>
            </a:r>
            <a:endParaRPr lang="ko-KR" altLang="en-US" sz="30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036" name="텍스트 상자 14"/>
          <p:cNvSpPr txBox="1">
            <a:spLocks/>
          </p:cNvSpPr>
          <p:nvPr/>
        </p:nvSpPr>
        <p:spPr>
          <a:xfrm rot="0">
            <a:off x="1290320" y="2906395"/>
            <a:ext cx="4088765" cy="67754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2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 </a:t>
            </a:r>
            <a:r>
              <a:rPr sz="1800">
                <a:latin typeface="맑은 고딕" charset="0"/>
                <a:ea typeface="맑은 고딕" charset="0"/>
              </a:rPr>
              <a:t>그</a:t>
            </a:r>
            <a:r>
              <a:rPr lang="ko-KR" sz="1800">
                <a:latin typeface="맑은 고딕" charset="0"/>
                <a:ea typeface="맑은 고딕" charset="0"/>
              </a:rPr>
              <a:t>런 다음</a:t>
            </a:r>
            <a:r>
              <a:rPr sz="1800">
                <a:latin typeface="맑은 고딕" charset="0"/>
                <a:ea typeface="맑은 고딕" charset="0"/>
              </a:rPr>
              <a:t> </a:t>
            </a:r>
            <a:r>
              <a:rPr lang="ko-KR" sz="1800">
                <a:latin typeface="맑은 고딕" charset="0"/>
                <a:ea typeface="맑은 고딕" charset="0"/>
              </a:rPr>
              <a:t>Photon 사이트에서 로그인을 선택합니다.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037" name="그림 1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290320" y="3645535"/>
            <a:ext cx="4097020" cy="1922780"/>
          </a:xfrm>
          <a:prstGeom prst="roundRect"/>
          <a:solidFill>
            <a:srgbClr val="EDEDED"/>
          </a:solidFill>
        </p:spPr>
      </p:pic>
      <p:sp>
        <p:nvSpPr>
          <p:cNvPr id="1038" name="텍스트 상자 19"/>
          <p:cNvSpPr txBox="1">
            <a:spLocks/>
          </p:cNvSpPr>
          <p:nvPr/>
        </p:nvSpPr>
        <p:spPr>
          <a:xfrm rot="0">
            <a:off x="1290320" y="5625465"/>
            <a:ext cx="4105275" cy="67754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3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 </a:t>
            </a:r>
            <a:r>
              <a:rPr sz="1800">
                <a:latin typeface="맑은 고딕" charset="0"/>
                <a:ea typeface="맑은 고딕" charset="0"/>
              </a:rPr>
              <a:t>그</a:t>
            </a:r>
            <a:r>
              <a:rPr lang="ko-KR" sz="1800">
                <a:latin typeface="맑은 고딕" charset="0"/>
                <a:ea typeface="맑은 고딕" charset="0"/>
              </a:rPr>
              <a:t>리고</a:t>
            </a:r>
            <a:r>
              <a:rPr sz="1800">
                <a:latin typeface="맑은 고딕" charset="0"/>
                <a:ea typeface="맑은 고딕" charset="0"/>
              </a:rPr>
              <a:t> </a:t>
            </a:r>
            <a:r>
              <a:rPr lang="ko-KR" sz="1800">
                <a:latin typeface="맑은 고딕" charset="0"/>
                <a:ea typeface="맑은 고딕" charset="0"/>
              </a:rPr>
              <a:t>로그인 화면에서 회원 가입을 선택합니다.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039" name="그림 2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290320" y="1279525"/>
            <a:ext cx="4101465" cy="1552575"/>
          </a:xfrm>
          <a:prstGeom prst="rect"/>
          <a:noFill/>
        </p:spPr>
      </p:pic>
      <p:pic>
        <p:nvPicPr>
          <p:cNvPr id="1040" name="그림 2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814820" y="1281430"/>
            <a:ext cx="4321810" cy="4278630"/>
          </a:xfrm>
          <a:prstGeom prst="roundRect"/>
          <a:solidFill>
            <a:srgbClr val="EDEDED"/>
          </a:solidFill>
        </p:spPr>
      </p:pic>
      <p:sp>
        <p:nvSpPr>
          <p:cNvPr id="1041" name="텍스트 상자 26"/>
          <p:cNvSpPr txBox="1">
            <a:spLocks/>
          </p:cNvSpPr>
          <p:nvPr/>
        </p:nvSpPr>
        <p:spPr>
          <a:xfrm rot="0">
            <a:off x="6817360" y="5628005"/>
            <a:ext cx="4319270" cy="67754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4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 </a:t>
            </a:r>
            <a:r>
              <a:rPr sz="1800">
                <a:latin typeface="맑은 고딕" charset="0"/>
                <a:ea typeface="맑은 고딕" charset="0"/>
              </a:rPr>
              <a:t>그</a:t>
            </a:r>
            <a:r>
              <a:rPr lang="ko-KR" sz="1800">
                <a:latin typeface="맑은 고딕" charset="0"/>
                <a:ea typeface="맑은 고딕" charset="0"/>
              </a:rPr>
              <a:t>다음 사용하고 있는</a:t>
            </a:r>
            <a:r>
              <a:rPr sz="1800">
                <a:latin typeface="맑은 고딕" charset="0"/>
                <a:ea typeface="맑은 고딕" charset="0"/>
              </a:rPr>
              <a:t> </a:t>
            </a:r>
            <a:r>
              <a:rPr lang="ko-KR" sz="1800">
                <a:latin typeface="맑은 고딕" charset="0"/>
                <a:ea typeface="맑은 고딕" charset="0"/>
              </a:rPr>
              <a:t>Email 주소를 입력하고 신규 가입을 선택합니다.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 0"/>
          <p:cNvSpPr txBox="1">
            <a:spLocks/>
          </p:cNvSpPr>
          <p:nvPr/>
        </p:nvSpPr>
        <p:spPr>
          <a:xfrm rot="0">
            <a:off x="4528185" y="344170"/>
            <a:ext cx="3141345" cy="55499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>
              <a:buFontTx/>
              <a:buNone/>
            </a:pPr>
            <a:r>
              <a:rPr lang="ko-KR" altLang="en-US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두</a:t>
            </a:r>
            <a:r>
              <a:rPr lang="ko-KR" altLang="en-US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 번째 튜토리얼</a:t>
            </a:r>
            <a:endParaRPr lang="ko-KR" altLang="en-US" sz="30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036" name="Rect 0"/>
          <p:cNvSpPr txBox="1">
            <a:spLocks/>
          </p:cNvSpPr>
          <p:nvPr/>
        </p:nvSpPr>
        <p:spPr>
          <a:xfrm rot="0">
            <a:off x="1179830" y="2942590"/>
            <a:ext cx="4121150" cy="67754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5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 </a:t>
            </a:r>
            <a:r>
              <a:rPr lang="ko-KR" sz="1800">
                <a:latin typeface="맑은 고딕" charset="0"/>
                <a:ea typeface="맑은 고딕" charset="0"/>
              </a:rPr>
              <a:t>이제</a:t>
            </a:r>
            <a:r>
              <a:rPr sz="1800">
                <a:latin typeface="맑은 고딕" charset="0"/>
                <a:ea typeface="맑은 고딕" charset="0"/>
              </a:rPr>
              <a:t> </a:t>
            </a:r>
            <a:r>
              <a:rPr lang="ko-KR" sz="1800">
                <a:latin typeface="맑은 고딕" charset="0"/>
                <a:ea typeface="맑은 고딕" charset="0"/>
              </a:rPr>
              <a:t>관리 화면으로 이동하여 새 어플리케이션 만들기를 선택합니다.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037" name="그림 2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177925" y="1350645"/>
            <a:ext cx="4191635" cy="1403985"/>
          </a:xfrm>
          <a:prstGeom prst="roundRect"/>
          <a:solidFill>
            <a:srgbClr val="EDEDED"/>
          </a:solidFill>
        </p:spPr>
      </p:pic>
      <p:pic>
        <p:nvPicPr>
          <p:cNvPr id="1038" name="그림 3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179195" y="3775710"/>
            <a:ext cx="4181475" cy="1723390"/>
          </a:xfrm>
          <a:prstGeom prst="roundRect"/>
          <a:solidFill>
            <a:srgbClr val="EDEDED"/>
          </a:solidFill>
        </p:spPr>
      </p:pic>
      <p:sp>
        <p:nvSpPr>
          <p:cNvPr id="1039" name="텍스트 상자 37"/>
          <p:cNvSpPr txBox="1">
            <a:spLocks/>
          </p:cNvSpPr>
          <p:nvPr/>
        </p:nvSpPr>
        <p:spPr>
          <a:xfrm rot="0">
            <a:off x="1173480" y="5603875"/>
            <a:ext cx="4198620" cy="67754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6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 </a:t>
            </a:r>
            <a:r>
              <a:rPr lang="ko-KR" sz="1800">
                <a:latin typeface="맑은 고딕" charset="0"/>
                <a:ea typeface="맑은 고딕" charset="0"/>
              </a:rPr>
              <a:t>그리고 Photon 종류와 이름을 설정하고 작성하기를 선택합니다.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040" name="텍스트 상자 53"/>
          <p:cNvSpPr txBox="1">
            <a:spLocks/>
          </p:cNvSpPr>
          <p:nvPr/>
        </p:nvSpPr>
        <p:spPr>
          <a:xfrm rot="0">
            <a:off x="6863715" y="4496435"/>
            <a:ext cx="4097020" cy="178562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7. </a:t>
            </a:r>
            <a:r>
              <a:rPr sz="1800">
                <a:latin typeface="맑은 고딕" charset="0"/>
                <a:ea typeface="맑은 고딕" charset="0"/>
              </a:rPr>
              <a:t>그</a:t>
            </a:r>
            <a:r>
              <a:rPr lang="ko-KR" sz="1800">
                <a:latin typeface="맑은 고딕" charset="0"/>
                <a:ea typeface="맑은 고딕" charset="0"/>
              </a:rPr>
              <a:t>런 다음</a:t>
            </a:r>
            <a:r>
              <a:rPr sz="1800">
                <a:latin typeface="맑은 고딕" charset="0"/>
                <a:ea typeface="맑은 고딕" charset="0"/>
              </a:rPr>
              <a:t> Window에서 Asset Store를 선택합니다. 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그리고 Asset Store에서 PUN 2를 검색하고 PUN </a:t>
            </a:r>
            <a:r>
              <a:rPr lang="ko-KR" sz="1800">
                <a:latin typeface="맑은 고딕" charset="0"/>
                <a:ea typeface="맑은 고딕" charset="0"/>
              </a:rPr>
              <a:t>2 - FREE </a:t>
            </a:r>
            <a:r>
              <a:rPr sz="1800">
                <a:latin typeface="맑은 고딕" charset="0"/>
                <a:ea typeface="맑은 고딕" charset="0"/>
              </a:rPr>
              <a:t>에셋을 선택합니다.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041" name="그림 54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6866890" y="1278255"/>
            <a:ext cx="1945640" cy="3094990"/>
          </a:xfrm>
          <a:prstGeom prst="roundRect"/>
          <a:solidFill>
            <a:srgbClr val="EDEDED"/>
          </a:solidFill>
        </p:spPr>
      </p:pic>
      <p:pic>
        <p:nvPicPr>
          <p:cNvPr id="1042" name="그림 55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8953500" y="1281430"/>
            <a:ext cx="2011045" cy="305879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 0"/>
          <p:cNvSpPr txBox="1">
            <a:spLocks/>
          </p:cNvSpPr>
          <p:nvPr/>
        </p:nvSpPr>
        <p:spPr>
          <a:xfrm rot="0">
            <a:off x="4528185" y="344170"/>
            <a:ext cx="3141345" cy="55499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>
              <a:buFontTx/>
              <a:buNone/>
            </a:pPr>
            <a:r>
              <a:rPr lang="ko-KR" altLang="en-US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세</a:t>
            </a:r>
            <a:r>
              <a:rPr lang="ko-KR" altLang="en-US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 번째 튜토리얼</a:t>
            </a:r>
            <a:endParaRPr lang="ko-KR" altLang="en-US" sz="30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042" name="텍스트 상자 50"/>
          <p:cNvSpPr txBox="1">
            <a:spLocks/>
          </p:cNvSpPr>
          <p:nvPr/>
        </p:nvSpPr>
        <p:spPr>
          <a:xfrm rot="0">
            <a:off x="6812280" y="5572125"/>
            <a:ext cx="4237355" cy="67754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10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 </a:t>
            </a:r>
            <a:r>
              <a:rPr lang="ko-KR" sz="1800">
                <a:latin typeface="맑은 고딕" charset="0"/>
                <a:ea typeface="맑은 고딕" charset="0"/>
              </a:rPr>
              <a:t>이제 PUN 2 - FREE에 있는 파일을 내 프로젝트에 포함시킵니다.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043" name="그림 56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134110" y="3948430"/>
            <a:ext cx="4227195" cy="1828165"/>
          </a:xfrm>
          <a:prstGeom prst="roundRect"/>
          <a:solidFill>
            <a:srgbClr val="EDEDED"/>
          </a:solidFill>
        </p:spPr>
      </p:pic>
      <p:sp>
        <p:nvSpPr>
          <p:cNvPr id="1044" name="텍스트 상자 57"/>
          <p:cNvSpPr txBox="1">
            <a:spLocks/>
          </p:cNvSpPr>
          <p:nvPr/>
        </p:nvSpPr>
        <p:spPr>
          <a:xfrm rot="0">
            <a:off x="1132840" y="5852795"/>
            <a:ext cx="3898265" cy="40068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9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 </a:t>
            </a:r>
            <a:r>
              <a:rPr sz="1800">
                <a:latin typeface="맑은 고딕" charset="0"/>
                <a:ea typeface="맑은 고딕" charset="0"/>
              </a:rPr>
              <a:t>그</a:t>
            </a:r>
            <a:r>
              <a:rPr lang="ko-KR" sz="1800">
                <a:latin typeface="맑은 고딕" charset="0"/>
                <a:ea typeface="맑은 고딕" charset="0"/>
              </a:rPr>
              <a:t>런 다음</a:t>
            </a:r>
            <a:r>
              <a:rPr sz="1800">
                <a:latin typeface="맑은 고딕" charset="0"/>
                <a:ea typeface="맑은 고딕" charset="0"/>
              </a:rPr>
              <a:t> Accept를 선택합니다.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045" name="그림 58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138555" y="1342390"/>
            <a:ext cx="4231640" cy="1706880"/>
          </a:xfrm>
          <a:prstGeom prst="rect"/>
          <a:noFill/>
        </p:spPr>
      </p:pic>
      <p:sp>
        <p:nvSpPr>
          <p:cNvPr id="1046" name="텍스트 상자 59"/>
          <p:cNvSpPr txBox="1">
            <a:spLocks/>
          </p:cNvSpPr>
          <p:nvPr/>
        </p:nvSpPr>
        <p:spPr>
          <a:xfrm rot="0">
            <a:off x="1135380" y="3153410"/>
            <a:ext cx="4234815" cy="67754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8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 </a:t>
            </a:r>
            <a:r>
              <a:rPr sz="1800">
                <a:latin typeface="맑은 고딕" charset="0"/>
                <a:ea typeface="맑은 고딕" charset="0"/>
              </a:rPr>
              <a:t>그다</a:t>
            </a:r>
            <a:r>
              <a:rPr lang="ko-KR" sz="1800">
                <a:latin typeface="맑은 고딕" charset="0"/>
                <a:ea typeface="맑은 고딕" charset="0"/>
              </a:rPr>
              <a:t>음 PUN 2 - FREE 에셋을 Import합니다.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047" name="그림 75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6806565" y="1345565"/>
            <a:ext cx="4234815" cy="403225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 0"/>
          <p:cNvSpPr txBox="1">
            <a:spLocks/>
          </p:cNvSpPr>
          <p:nvPr/>
        </p:nvSpPr>
        <p:spPr>
          <a:xfrm rot="0">
            <a:off x="4528185" y="344170"/>
            <a:ext cx="3141980" cy="55499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>
              <a:buFontTx/>
              <a:buNone/>
            </a:pPr>
            <a:r>
              <a:rPr lang="ko-KR" altLang="en-US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네</a:t>
            </a:r>
            <a:r>
              <a:rPr lang="ko-KR" altLang="en-US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 번째 튜토리얼</a:t>
            </a:r>
            <a:endParaRPr lang="ko-KR" altLang="en-US" sz="30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134" name="Rect 0"/>
          <p:cNvSpPr txBox="1">
            <a:spLocks/>
          </p:cNvSpPr>
          <p:nvPr/>
        </p:nvSpPr>
        <p:spPr>
          <a:xfrm rot="0">
            <a:off x="6833235" y="5260975"/>
            <a:ext cx="4082415" cy="95440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12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 </a:t>
            </a:r>
            <a:r>
              <a:rPr sz="1800">
                <a:latin typeface="맑은 고딕" charset="0"/>
                <a:ea typeface="맑은 고딕" charset="0"/>
              </a:rPr>
              <a:t>그리고 </a:t>
            </a:r>
            <a:r>
              <a:rPr lang="ko-KR" sz="1800">
                <a:latin typeface="맑은 고딕" charset="0"/>
                <a:ea typeface="맑은 고딕" charset="0"/>
              </a:rPr>
              <a:t>PhotonServerSettings의 App Id Pun에 자신의 Pun App ID를 넣어줍니다.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136" name="Picture 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091565" y="1282065"/>
            <a:ext cx="4287520" cy="3326130"/>
          </a:xfrm>
          <a:prstGeom prst="rect"/>
          <a:noFill/>
        </p:spPr>
      </p:pic>
      <p:sp>
        <p:nvSpPr>
          <p:cNvPr id="1137" name="Rect 0"/>
          <p:cNvSpPr txBox="1">
            <a:spLocks/>
          </p:cNvSpPr>
          <p:nvPr/>
        </p:nvSpPr>
        <p:spPr>
          <a:xfrm rot="0">
            <a:off x="1080135" y="4705985"/>
            <a:ext cx="4290060" cy="150876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11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 </a:t>
            </a:r>
            <a:r>
              <a:rPr lang="ko-KR" sz="1800">
                <a:latin typeface="맑은 고딕" charset="0"/>
                <a:ea typeface="맑은 고딕" charset="0"/>
              </a:rPr>
              <a:t>그런 다음 Window에서 Photon Unity Networking을 선택합니다.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그다음 Highlight Server Settings를 선택합니다.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138" name="Picture 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824980" y="1277620"/>
            <a:ext cx="4079240" cy="1333500"/>
          </a:xfrm>
          <a:prstGeom prst="roundRect"/>
          <a:solidFill>
            <a:srgbClr val="EDEDED"/>
          </a:solidFill>
        </p:spPr>
      </p:pic>
      <p:pic>
        <p:nvPicPr>
          <p:cNvPr id="1139" name="Picture 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841490" y="2785110"/>
            <a:ext cx="4081780" cy="2378075"/>
          </a:xfrm>
          <a:prstGeom prst="roundRect"/>
          <a:solidFill>
            <a:srgbClr val="EDEDED"/>
          </a:solidFill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 0"/>
          <p:cNvSpPr txBox="1">
            <a:spLocks/>
          </p:cNvSpPr>
          <p:nvPr/>
        </p:nvSpPr>
        <p:spPr>
          <a:xfrm rot="0">
            <a:off x="4331335" y="445135"/>
            <a:ext cx="3536315" cy="55499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3000" b="1">
                <a:latin typeface="맑은 고딕" charset="0"/>
                <a:ea typeface="맑은 고딕" charset="0"/>
              </a:rPr>
              <a:t>다섯 번째 튜토리얼</a:t>
            </a:r>
            <a:r>
              <a:rPr lang="ko-KR" sz="3000" b="1">
                <a:latin typeface="맑은 고딕" charset="0"/>
                <a:ea typeface="맑은 고딕" charset="0"/>
              </a:rPr>
              <a:t> </a:t>
            </a:r>
            <a:endParaRPr lang="ko-KR" altLang="en-US" sz="3000" b="1">
              <a:latin typeface="맑은 고딕" charset="0"/>
              <a:ea typeface="맑은 고딕" charset="0"/>
            </a:endParaRPr>
          </a:p>
        </p:txBody>
      </p:sp>
      <p:sp>
        <p:nvSpPr>
          <p:cNvPr id="24" name="Rect 0"/>
          <p:cNvSpPr txBox="1">
            <a:spLocks/>
          </p:cNvSpPr>
          <p:nvPr/>
        </p:nvSpPr>
        <p:spPr>
          <a:xfrm rot="0">
            <a:off x="1048385" y="4196715"/>
            <a:ext cx="4287520" cy="203200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포톤 서버는 멀리 떨어진 플레이어와 연결이 좋지 않은 것을 방지하기 위해 지역이 설정되어 있습니다.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그래서 전 세계적으로 지역이 분리되어 있으며, Ping을 측정하여 가장 적합한 지역을 설정합니다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25" name="그림 2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057275" y="1636395"/>
            <a:ext cx="2528570" cy="2191385"/>
          </a:xfrm>
          <a:prstGeom prst="rect"/>
          <a:noFill/>
        </p:spPr>
      </p:pic>
      <p:pic>
        <p:nvPicPr>
          <p:cNvPr id="27" name="그림 4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3843020" y="1524000"/>
            <a:ext cx="1553845" cy="655320"/>
          </a:xfrm>
          <a:prstGeom prst="rect"/>
          <a:noFill/>
        </p:spPr>
      </p:pic>
      <p:pic>
        <p:nvPicPr>
          <p:cNvPr id="28" name="그림 5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3837305" y="2403475"/>
            <a:ext cx="1558925" cy="656590"/>
          </a:xfrm>
          <a:prstGeom prst="rect"/>
          <a:noFill/>
        </p:spPr>
      </p:pic>
      <p:pic>
        <p:nvPicPr>
          <p:cNvPr id="29" name="그림 6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3840480" y="3234055"/>
            <a:ext cx="1553845" cy="656590"/>
          </a:xfrm>
          <a:prstGeom prst="rect"/>
          <a:noFill/>
        </p:spPr>
      </p:pic>
      <p:sp>
        <p:nvSpPr>
          <p:cNvPr id="30" name="텍스트 상자 1"/>
          <p:cNvSpPr txBox="1">
            <a:spLocks/>
          </p:cNvSpPr>
          <p:nvPr/>
        </p:nvSpPr>
        <p:spPr>
          <a:xfrm rot="0">
            <a:off x="6816725" y="5549265"/>
            <a:ext cx="4115435" cy="67754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1</a:t>
            </a: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3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 </a:t>
            </a:r>
            <a:r>
              <a:rPr sz="1800">
                <a:latin typeface="맑은 고딕" charset="0"/>
                <a:ea typeface="맑은 고딕" charset="0"/>
              </a:rPr>
              <a:t>이</a:t>
            </a:r>
            <a:r>
              <a:rPr lang="ko-KR" sz="1800">
                <a:latin typeface="맑은 고딕" charset="0"/>
                <a:ea typeface="맑은 고딕" charset="0"/>
              </a:rPr>
              <a:t>제</a:t>
            </a:r>
            <a:r>
              <a:rPr sz="1800">
                <a:latin typeface="맑은 고딕" charset="0"/>
                <a:ea typeface="맑은 고딕" charset="0"/>
              </a:rPr>
              <a:t> </a:t>
            </a:r>
            <a:r>
              <a:rPr lang="ko-KR" sz="1800">
                <a:latin typeface="맑은 고딕" charset="0"/>
                <a:ea typeface="맑은 고딕" charset="0"/>
              </a:rPr>
              <a:t>UI에서 Image를 생성한 다음 Ground라는 이름으로 정의합니다.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31" name="그림 2"/>
          <p:cNvPicPr>
            <a:picLocks noChangeAspect="1"/>
          </p:cNvPicPr>
          <p:nvPr/>
        </p:nvPicPr>
        <p:blipFill rotWithShape="1">
          <a:blip r:embed="rId1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6816725" y="1521460"/>
            <a:ext cx="2511425" cy="3841115"/>
          </a:xfrm>
          <a:prstGeom prst="roundRect"/>
          <a:solidFill>
            <a:srgbClr val="EDEDED"/>
          </a:solidFill>
        </p:spPr>
      </p:pic>
      <p:pic>
        <p:nvPicPr>
          <p:cNvPr id="32" name="그림 3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9484995" y="2244090"/>
            <a:ext cx="1438275" cy="2361565"/>
          </a:xfrm>
          <a:prstGeom prst="roundRect"/>
          <a:solidFill>
            <a:srgbClr val="EDEDED"/>
          </a:solidFill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 0"/>
          <p:cNvSpPr txBox="1">
            <a:spLocks/>
          </p:cNvSpPr>
          <p:nvPr/>
        </p:nvSpPr>
        <p:spPr>
          <a:xfrm rot="0">
            <a:off x="4337050" y="377190"/>
            <a:ext cx="3519805" cy="55499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>
              <a:buFontTx/>
              <a:buNone/>
            </a:pPr>
            <a:r>
              <a:rPr lang="ko-KR" altLang="en-US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여섯</a:t>
            </a:r>
            <a:r>
              <a:rPr lang="ko-KR" altLang="en-US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 번째 튜토리얼</a:t>
            </a:r>
            <a:endParaRPr lang="ko-KR" altLang="en-US" sz="30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134" name="Rect 0"/>
          <p:cNvSpPr txBox="1">
            <a:spLocks/>
          </p:cNvSpPr>
          <p:nvPr/>
        </p:nvSpPr>
        <p:spPr>
          <a:xfrm rot="0">
            <a:off x="6833235" y="4255135"/>
            <a:ext cx="4115435" cy="206184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1</a:t>
            </a: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5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 </a:t>
            </a:r>
            <a:r>
              <a:rPr sz="1800">
                <a:latin typeface="맑은 고딕" charset="0"/>
                <a:ea typeface="맑은 고딕" charset="0"/>
              </a:rPr>
              <a:t>그다음으</a:t>
            </a:r>
            <a:r>
              <a:rPr lang="ko-KR" sz="1800">
                <a:latin typeface="맑은 고딕" charset="0"/>
                <a:ea typeface="맑은 고딕" charset="0"/>
              </a:rPr>
              <a:t>로</a:t>
            </a:r>
            <a:r>
              <a:rPr sz="1800">
                <a:latin typeface="맑은 고딕" charset="0"/>
                <a:ea typeface="맑은 고딕" charset="0"/>
              </a:rPr>
              <a:t> </a:t>
            </a:r>
            <a:r>
              <a:rPr lang="ko-KR" sz="1800">
                <a:latin typeface="맑은 고딕" charset="0"/>
                <a:ea typeface="맑은 고딕" charset="0"/>
              </a:rPr>
              <a:t>UI에서 Button을 </a:t>
            </a:r>
            <a:r>
              <a:rPr lang="ko-KR" sz="1800">
                <a:latin typeface="맑은 고딕" charset="0"/>
                <a:ea typeface="맑은 고딕" charset="0"/>
              </a:rPr>
              <a:t>3개 </a:t>
            </a:r>
            <a:r>
              <a:rPr lang="ko-KR" sz="1800">
                <a:latin typeface="맑은 고딕" charset="0"/>
                <a:ea typeface="맑은 고딕" charset="0"/>
              </a:rPr>
              <a:t>생성합니다.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그</a:t>
            </a:r>
            <a:r>
              <a:rPr lang="ko-KR" sz="1800">
                <a:latin typeface="맑은 고딕" charset="0"/>
                <a:ea typeface="맑은 고딕" charset="0"/>
              </a:rPr>
              <a:t>런 다음 Unique Lobby라는 이름과 Platinum Lobby라는 이름 그리고</a:t>
            </a:r>
            <a:r>
              <a:rPr lang="ko-KR" sz="1800">
                <a:latin typeface="맑은 고딕" charset="0"/>
                <a:ea typeface="맑은 고딕" charset="0"/>
              </a:rPr>
              <a:t> </a:t>
            </a:r>
            <a:r>
              <a:rPr lang="ko-KR" sz="1800">
                <a:latin typeface="맑은 고딕" charset="0"/>
                <a:ea typeface="맑은 고딕" charset="0"/>
              </a:rPr>
              <a:t>Challenger Lobby라는 이름으로 정의합니다.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143" name="텍스트 상자 30"/>
          <p:cNvSpPr txBox="1">
            <a:spLocks/>
          </p:cNvSpPr>
          <p:nvPr/>
        </p:nvSpPr>
        <p:spPr>
          <a:xfrm rot="0">
            <a:off x="1205865" y="2747645"/>
            <a:ext cx="4164965" cy="67754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1</a:t>
            </a: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4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 </a:t>
            </a:r>
            <a:r>
              <a:rPr sz="1800">
                <a:latin typeface="맑은 고딕" charset="0"/>
                <a:ea typeface="맑은 고딕" charset="0"/>
              </a:rPr>
              <a:t>그</a:t>
            </a:r>
            <a:r>
              <a:rPr lang="ko-KR" sz="1800">
                <a:latin typeface="맑은 고딕" charset="0"/>
                <a:ea typeface="맑은 고딕" charset="0"/>
              </a:rPr>
              <a:t>리고</a:t>
            </a:r>
            <a:r>
              <a:rPr sz="1800">
                <a:latin typeface="맑은 고딕" charset="0"/>
                <a:ea typeface="맑은 고딕" charset="0"/>
              </a:rPr>
              <a:t> </a:t>
            </a:r>
            <a:r>
              <a:rPr lang="ko-KR" sz="1800">
                <a:latin typeface="맑은 고딕" charset="0"/>
                <a:ea typeface="맑은 고딕" charset="0"/>
              </a:rPr>
              <a:t>Ground 오브젝트의 앵커를 Stretch로 설정합니다.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145" name="그림 40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6833235" y="1379855"/>
            <a:ext cx="2328545" cy="2752090"/>
          </a:xfrm>
          <a:prstGeom prst="roundRect"/>
          <a:solidFill>
            <a:srgbClr val="EDEDED"/>
          </a:solidFill>
        </p:spPr>
      </p:pic>
      <p:pic>
        <p:nvPicPr>
          <p:cNvPr id="1146" name="그림 6"/>
          <p:cNvPicPr>
            <a:picLocks noChangeAspect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205230" y="1371600"/>
            <a:ext cx="4165600" cy="1339215"/>
          </a:xfrm>
          <a:prstGeom prst="roundRect"/>
          <a:solidFill>
            <a:srgbClr val="EDEDED"/>
          </a:solidFill>
        </p:spPr>
      </p:pic>
      <p:pic>
        <p:nvPicPr>
          <p:cNvPr id="1147" name="그림 7"/>
          <p:cNvPicPr>
            <a:picLocks noChangeAspect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205230" y="3649345"/>
            <a:ext cx="1509395" cy="1487170"/>
          </a:xfrm>
          <a:prstGeom prst="rect"/>
          <a:noFill/>
        </p:spPr>
      </p:pic>
      <p:sp>
        <p:nvSpPr>
          <p:cNvPr id="1152" name="텍스트 상자 12"/>
          <p:cNvSpPr txBox="1">
            <a:spLocks/>
          </p:cNvSpPr>
          <p:nvPr/>
        </p:nvSpPr>
        <p:spPr>
          <a:xfrm rot="0">
            <a:off x="1206500" y="5393055"/>
            <a:ext cx="4164330" cy="92392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포톤 서버는 </a:t>
            </a:r>
            <a:r>
              <a:rPr lang="ko-KR" sz="1800">
                <a:latin typeface="맑은 고딕" charset="0"/>
                <a:ea typeface="맑은 고딕" charset="0"/>
              </a:rPr>
              <a:t>여러 명의 클라이언트가 접속하는 경우 서로 다른 APP ID로 Name 서버에 접속하게 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153" name="그림 13"/>
          <p:cNvPicPr>
            <a:picLocks noChangeAspect="1"/>
          </p:cNvPicPr>
          <p:nvPr/>
        </p:nvPicPr>
        <p:blipFill rotWithShape="1"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3840480" y="3691255"/>
            <a:ext cx="1522095" cy="1397000"/>
          </a:xfrm>
          <a:prstGeom prst="rect"/>
          <a:noFill/>
        </p:spPr>
      </p:pic>
      <p:sp>
        <p:nvSpPr>
          <p:cNvPr id="1154" name="도형 14"/>
          <p:cNvSpPr>
            <a:spLocks/>
          </p:cNvSpPr>
          <p:nvPr/>
        </p:nvSpPr>
        <p:spPr>
          <a:xfrm rot="0">
            <a:off x="2799715" y="4269105"/>
            <a:ext cx="360045" cy="241935"/>
          </a:xfrm>
          <a:prstGeom prst="notchedRightArrow"/>
          <a:scene3d>
            <a:camera prst="orthographicFront"/>
            <a:lightRig rig="threePt" dir="t"/>
          </a:scene3d>
          <a:sp3d prstMaterial="warmMatte">
            <a:bevelT w="76200" h="76200" prst="circle"/>
            <a:contourClr>
              <a:srgbClr val="00000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155" name="도형 15"/>
          <p:cNvSpPr>
            <a:spLocks/>
          </p:cNvSpPr>
          <p:nvPr/>
        </p:nvSpPr>
        <p:spPr>
          <a:xfrm rot="0">
            <a:off x="3287395" y="4282440"/>
            <a:ext cx="360045" cy="241935"/>
          </a:xfrm>
          <a:prstGeom prst="notchedRightArrow"/>
          <a:scene3d>
            <a:camera prst="orthographicFront"/>
            <a:lightRig rig="threePt" dir="t"/>
          </a:scene3d>
          <a:sp3d prstMaterial="warmMatte">
            <a:bevelT w="76200" h="76200" prst="circle"/>
            <a:contourClr>
              <a:srgbClr val="00000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156" name="그림 16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9368790" y="1746250"/>
            <a:ext cx="1580515" cy="2012315"/>
          </a:xfrm>
          <a:prstGeom prst="roundRect"/>
          <a:solidFill>
            <a:srgbClr val="EDEDED"/>
          </a:solidFill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 0"/>
          <p:cNvSpPr txBox="1">
            <a:spLocks/>
          </p:cNvSpPr>
          <p:nvPr/>
        </p:nvSpPr>
        <p:spPr>
          <a:xfrm rot="0">
            <a:off x="1266190" y="3269615"/>
            <a:ext cx="4077335" cy="286194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클라이언트가 서버로 처음 접속했을 때 Name Server에 접속하게 됩니다.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그다음 접속했을 때 앱 ID와 게임 버전을 넘겨주고 인증 정보를 확인합니다.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인증 정보가 확인되면 인증 정보를 가지고 내부적으로 소켓 통신 거쳐서 마스터 서버로 이동하게 됩니다. 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6" name="텍스트 상자 344"/>
          <p:cNvSpPr txBox="1">
            <a:spLocks/>
          </p:cNvSpPr>
          <p:nvPr/>
        </p:nvSpPr>
        <p:spPr>
          <a:xfrm rot="0">
            <a:off x="1780540" y="1258570"/>
            <a:ext cx="1240155" cy="47879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ctr" latinLnBrk="0" hangingPunct="1">
              <a:buFontTx/>
              <a:buNone/>
            </a:pPr>
            <a:r>
              <a:rPr lang="ko-KR" sz="2500" i="0" b="1">
                <a:solidFill>
                  <a:srgbClr val="009900"/>
                </a:solidFill>
                <a:latin typeface="맑은 고딕" charset="0"/>
                <a:ea typeface="맑은 고딕" charset="0"/>
              </a:rPr>
              <a:t>Client</a:t>
            </a:r>
            <a:endParaRPr lang="ko-KR" altLang="en-US" sz="2500" i="0" b="1">
              <a:solidFill>
                <a:srgbClr val="0099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6" name="텍스트 상자 355"/>
          <p:cNvSpPr txBox="1">
            <a:spLocks/>
          </p:cNvSpPr>
          <p:nvPr/>
        </p:nvSpPr>
        <p:spPr>
          <a:xfrm>
            <a:off x="4332605" y="372110"/>
            <a:ext cx="3526790" cy="55499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>
              <a:buFontTx/>
              <a:buNone/>
            </a:pPr>
            <a:r>
              <a:rPr lang="ko-KR" altLang="en-US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일곱 번째 튜토리얼</a:t>
            </a:r>
            <a:endParaRPr lang="ko-KR" altLang="en-US" sz="30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39" name="그림 1"/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4052570" y="1922780"/>
            <a:ext cx="1291590" cy="996315"/>
          </a:xfrm>
          <a:prstGeom prst="rect"/>
          <a:noFill/>
        </p:spPr>
      </p:pic>
      <p:pic>
        <p:nvPicPr>
          <p:cNvPr id="40" name="그림 19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290955" y="1878965"/>
            <a:ext cx="1905000" cy="1203960"/>
          </a:xfrm>
          <a:prstGeom prst="rect"/>
          <a:noFill/>
        </p:spPr>
      </p:pic>
      <p:sp>
        <p:nvSpPr>
          <p:cNvPr id="42" name="도형 21"/>
          <p:cNvSpPr>
            <a:spLocks/>
          </p:cNvSpPr>
          <p:nvPr/>
        </p:nvSpPr>
        <p:spPr>
          <a:xfrm rot="0">
            <a:off x="3241675" y="2364740"/>
            <a:ext cx="302895" cy="233680"/>
          </a:xfrm>
          <a:prstGeom prst="notchedRightArrow"/>
          <a:scene3d>
            <a:camera prst="orthographicFront"/>
            <a:lightRig rig="threePt" dir="t"/>
          </a:scene3d>
          <a:sp3d prstMaterial="warmMatte">
            <a:bevelT w="76200" h="76200" prst="circle"/>
            <a:contourClr>
              <a:srgbClr val="00000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3" name="도형 22"/>
          <p:cNvSpPr>
            <a:spLocks/>
          </p:cNvSpPr>
          <p:nvPr/>
        </p:nvSpPr>
        <p:spPr>
          <a:xfrm rot="0">
            <a:off x="3608070" y="2367280"/>
            <a:ext cx="302895" cy="233680"/>
          </a:xfrm>
          <a:prstGeom prst="notchedRightArrow"/>
          <a:scene3d>
            <a:camera prst="orthographicFront"/>
            <a:lightRig rig="threePt" dir="t"/>
          </a:scene3d>
          <a:sp3d prstMaterial="warmMatte">
            <a:bevelT w="76200" h="76200" prst="circle"/>
            <a:contourClr>
              <a:srgbClr val="00000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44" name="그림 20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824980" y="1493520"/>
            <a:ext cx="2635885" cy="2638425"/>
          </a:xfrm>
          <a:prstGeom prst="roundRect"/>
          <a:solidFill>
            <a:srgbClr val="EDEDED"/>
          </a:solidFill>
        </p:spPr>
      </p:pic>
      <p:pic>
        <p:nvPicPr>
          <p:cNvPr id="45" name="그림 23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0059035" y="2418715"/>
            <a:ext cx="923290" cy="998855"/>
          </a:xfrm>
          <a:prstGeom prst="roundRect"/>
          <a:solidFill>
            <a:srgbClr val="EDEDED"/>
          </a:solidFill>
        </p:spPr>
      </p:pic>
      <p:cxnSp>
        <p:nvCxnSpPr>
          <p:cNvPr id="46" name="도형 26"/>
          <p:cNvCxnSpPr>
            <a:stCxn id="45" idx="1"/>
          </p:cNvCxnSpPr>
          <p:nvPr/>
        </p:nvCxnSpPr>
        <p:spPr>
          <a:xfrm rot="0" flipH="1">
            <a:off x="9368790" y="2917825"/>
            <a:ext cx="690880" cy="673735"/>
          </a:xfrm>
          <a:prstGeom prst="straightConnector1"/>
          <a:ln w="6350" cap="flat" cmpd="sng">
            <a:prstDash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도형 27"/>
          <p:cNvCxnSpPr>
            <a:stCxn id="45" idx="1"/>
          </p:cNvCxnSpPr>
          <p:nvPr/>
        </p:nvCxnSpPr>
        <p:spPr>
          <a:xfrm rot="0" flipH="1">
            <a:off x="9185910" y="2917825"/>
            <a:ext cx="873760" cy="366395"/>
          </a:xfrm>
          <a:prstGeom prst="straightConnector1"/>
          <a:ln w="6350" cap="flat" cmpd="sng">
            <a:prstDash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도형 28"/>
          <p:cNvCxnSpPr>
            <a:stCxn id="45" idx="1"/>
          </p:cNvCxnSpPr>
          <p:nvPr/>
        </p:nvCxnSpPr>
        <p:spPr>
          <a:xfrm rot="0" flipH="1">
            <a:off x="9044940" y="2917825"/>
            <a:ext cx="1014730" cy="142240"/>
          </a:xfrm>
          <a:prstGeom prst="straightConnector1"/>
          <a:ln w="6350" cap="flat" cmpd="sng">
            <a:prstDash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텍스트 상자 29"/>
          <p:cNvSpPr txBox="1">
            <a:spLocks/>
          </p:cNvSpPr>
          <p:nvPr/>
        </p:nvSpPr>
        <p:spPr>
          <a:xfrm rot="0">
            <a:off x="6833235" y="4346575"/>
            <a:ext cx="4132580" cy="178498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1</a:t>
            </a: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6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 </a:t>
            </a:r>
            <a:r>
              <a:rPr sz="1800">
                <a:latin typeface="맑은 고딕" charset="0"/>
                <a:ea typeface="맑은 고딕" charset="0"/>
              </a:rPr>
              <a:t>이</a:t>
            </a:r>
            <a:r>
              <a:rPr lang="ko-KR" sz="1800">
                <a:latin typeface="맑은 고딕" charset="0"/>
                <a:ea typeface="맑은 고딕" charset="0"/>
              </a:rPr>
              <a:t>제 ConnectServer라는 스크립트를 생성합니다.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그다음으로 Unique Lobby와 Platinum Lobby 그리고 Challenger Lobby 버튼 오브젝트에 넣어줍니다.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텍스트 상자 276"/>
          <p:cNvSpPr txBox="1">
            <a:spLocks/>
          </p:cNvSpPr>
          <p:nvPr/>
        </p:nvSpPr>
        <p:spPr>
          <a:xfrm>
            <a:off x="4305935" y="318770"/>
            <a:ext cx="3576320" cy="55499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3000" b="1">
                <a:latin typeface="맑은 고딕" charset="0"/>
                <a:ea typeface="맑은 고딕" charset="0"/>
              </a:rPr>
              <a:t>여덟</a:t>
            </a:r>
            <a:r>
              <a:rPr lang="ko-KR" sz="3000" b="1">
                <a:latin typeface="맑은 고딕" charset="0"/>
                <a:ea typeface="맑은 고딕" charset="0"/>
              </a:rPr>
              <a:t> 번째 튜토리얼</a:t>
            </a:r>
            <a:endParaRPr lang="ko-KR" altLang="en-US" sz="3000" b="1">
              <a:latin typeface="맑은 고딕" charset="0"/>
              <a:ea typeface="맑은 고딕" charset="0"/>
            </a:endParaRPr>
          </a:p>
        </p:txBody>
      </p:sp>
      <p:sp>
        <p:nvSpPr>
          <p:cNvPr id="24" name="텍스트 상자 28"/>
          <p:cNvSpPr txBox="1">
            <a:spLocks/>
          </p:cNvSpPr>
          <p:nvPr/>
        </p:nvSpPr>
        <p:spPr>
          <a:xfrm rot="0">
            <a:off x="1454785" y="3983990"/>
            <a:ext cx="3916680" cy="230822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마스터 서버에 접속하는 순간 로비에 접속하게 됩니다.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로비는 여러 개가 존재할 수 있으며, 로비 안에는 룸이 존재</a:t>
            </a:r>
            <a:r>
              <a:rPr lang="ko-KR" sz="1800">
                <a:latin typeface="맑은 고딕" charset="0"/>
                <a:ea typeface="맑은 고딕" charset="0"/>
              </a:rPr>
              <a:t>합니다.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그리고 각각의 룸은 서로 독립적인 공간입니다.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36" name="그림 1"/>
          <p:cNvPicPr>
            <a:picLocks noChangeAspect="1"/>
          </p:cNvPicPr>
          <p:nvPr/>
        </p:nvPicPr>
        <p:blipFill rotWithShape="1">
          <a:blip r:embed="rId1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445260" y="1338580"/>
            <a:ext cx="3926205" cy="1414145"/>
          </a:xfrm>
          <a:prstGeom prst="rect"/>
          <a:noFill/>
        </p:spPr>
      </p:pic>
      <p:pic>
        <p:nvPicPr>
          <p:cNvPr id="39" name="그림 5"/>
          <p:cNvPicPr>
            <a:picLocks noChangeAspect="1"/>
          </p:cNvPicPr>
          <p:nvPr/>
        </p:nvPicPr>
        <p:blipFill rotWithShape="1">
          <a:blip r:embed="rId1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446530" y="2737485"/>
            <a:ext cx="1840865" cy="1145540"/>
          </a:xfrm>
          <a:prstGeom prst="rect"/>
          <a:noFill/>
        </p:spPr>
      </p:pic>
      <p:pic>
        <p:nvPicPr>
          <p:cNvPr id="40" name="그림 6"/>
          <p:cNvPicPr>
            <a:picLocks noChangeAspect="1"/>
          </p:cNvPicPr>
          <p:nvPr/>
        </p:nvPicPr>
        <p:blipFill rotWithShape="1">
          <a:blip r:embed="rId1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3529965" y="2734310"/>
            <a:ext cx="1840865" cy="1148715"/>
          </a:xfrm>
          <a:prstGeom prst="rect"/>
          <a:noFill/>
        </p:spPr>
      </p:pic>
      <p:sp>
        <p:nvSpPr>
          <p:cNvPr id="43" name="텍스트 상자 9"/>
          <p:cNvSpPr txBox="1">
            <a:spLocks/>
          </p:cNvSpPr>
          <p:nvPr/>
        </p:nvSpPr>
        <p:spPr>
          <a:xfrm rot="0">
            <a:off x="6816725" y="5060950"/>
            <a:ext cx="4165600" cy="123126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1</a:t>
            </a: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7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 </a:t>
            </a:r>
            <a:r>
              <a:rPr lang="ko-KR" sz="1800">
                <a:latin typeface="맑은 고딕" charset="0"/>
                <a:ea typeface="맑은 고딕" charset="0"/>
              </a:rPr>
              <a:t>그리고 Unique Lobby와 Platinum Lobby 그리고 Challenger Lobby 버튼 오브젝트의 앵커를 지정하고 위치와 회전 값을 설정합니다.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44" name="그림 30"/>
          <p:cNvPicPr>
            <a:picLocks noChangeAspect="1"/>
          </p:cNvPicPr>
          <p:nvPr/>
        </p:nvPicPr>
        <p:blipFill rotWithShape="1"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808470" y="1336675"/>
            <a:ext cx="4165600" cy="1099820"/>
          </a:xfrm>
          <a:prstGeom prst="roundRect"/>
          <a:solidFill>
            <a:srgbClr val="EDEDED"/>
          </a:solidFill>
        </p:spPr>
      </p:pic>
      <p:pic>
        <p:nvPicPr>
          <p:cNvPr id="45" name="그림 31"/>
          <p:cNvPicPr>
            <a:picLocks noChangeAspect="1"/>
          </p:cNvPicPr>
          <p:nvPr/>
        </p:nvPicPr>
        <p:blipFill rotWithShape="1"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810375" y="2593975"/>
            <a:ext cx="4171950" cy="1089660"/>
          </a:xfrm>
          <a:prstGeom prst="roundRect"/>
          <a:solidFill>
            <a:srgbClr val="EDEDED"/>
          </a:solidFill>
        </p:spPr>
      </p:pic>
      <p:pic>
        <p:nvPicPr>
          <p:cNvPr id="46" name="그림 32"/>
          <p:cNvPicPr>
            <a:picLocks noChangeAspect="1"/>
          </p:cNvPicPr>
          <p:nvPr/>
        </p:nvPicPr>
        <p:blipFill rotWithShape="1"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818630" y="3856990"/>
            <a:ext cx="4171950" cy="1098550"/>
          </a:xfrm>
          <a:prstGeom prst="roundRect"/>
          <a:solidFill>
            <a:srgbClr val="EDEDED"/>
          </a:solidFill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eme line">
  <a:themeElements>
    <a:clrScheme name="빨강">
      <a:dk1>
        <a:sysClr val="windowText" lastClr="000000"/>
      </a:dk1>
      <a:lt1>
        <a:sysClr val="window" lastClr="FFFFFF"/>
      </a:lt1>
      <a:dk2>
        <a:srgbClr val="323232"/>
      </a:dk2>
      <a:lt2>
        <a:srgbClr val="E5C243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 line" id="{8F9907E5-6E90-47F2-B538-A69F39FCD164}" vid="{6009D5F4-204C-4104-8A85-1B3462062012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Polaris Office Slide</Application>
  <AppVersion>12.000</AppVersion>
  <Characters>0</Characters>
  <CharactersWithSpaces>0</CharactersWithSpaces>
  <Company>Microsoft</Company>
  <DocSecurity>0</DocSecurity>
  <HyperlinksChanged>false</HyperlinksChanged>
  <Lines>0</Lines>
  <LinksUpToDate>false</LinksUpToDate>
  <Pages>19</Pages>
  <Paragraphs>11</Paragraphs>
  <Words>29</Words>
  <TotalTime>0</TotalTime>
  <MMClips>0</MMClips>
  <ScaleCrop>false</ScaleCrop>
  <HeadingPairs>
    <vt:vector size="2" baseType="variant">
      <vt:variant>
        <vt:lpstr>Title</vt:lpstr>
      </vt:variant>
      <vt:variant>
        <vt:i4>1</vt:i4>
      </vt:variant>
    </vt:vector>
  </HeadingPairs>
  <TitlesOfParts>
    <vt:vector size="1" baseType="lpstr">
      <vt:lpstr>Title text</vt:lpstr>
    </vt:vector>
  </TitlesOfParts>
  <SharedDoc>false</SharedDoc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3</cp:revision>
  <dc:creator>SGA</dc:creator>
  <cp:lastModifiedBy>Killer Based</cp:lastModifiedBy>
  <dc:title>PowerPoint 프레젠테이션</dc:title>
  <cp:version>9.103.96.45032</cp:version>
  <dcterms:modified xsi:type="dcterms:W3CDTF">2020-11-06T09:17:06Z</dcterms:modified>
</cp:coreProperties>
</file>